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84" r:id="rId3"/>
    <p:sldMasterId id="2147483702" r:id="rId4"/>
    <p:sldMasterId id="2147483720" r:id="rId5"/>
    <p:sldMasterId id="2147483738" r:id="rId6"/>
    <p:sldMasterId id="2147483756" r:id="rId7"/>
    <p:sldMasterId id="2147483774" r:id="rId8"/>
  </p:sldMasterIdLst>
  <p:notesMasterIdLst>
    <p:notesMasterId r:id="rId41"/>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x="9144000" cy="6858000" type="screen4x3"/>
  <p:notesSz cx="9144000" cy="6858000"/>
  <p:embeddedFontLst>
    <p:embeddedFont>
      <p:font typeface="Calibri" panose="020F050202020403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6YLdyaI44hquDJlLT352kB0OR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1.fntdata"/><Relationship Id="rId47" Type="http://schemas.openxmlformats.org/officeDocument/2006/relationships/font" Target="fonts/font6.fntdata"/><Relationship Id="rId50" Type="http://customschemas.google.com/relationships/presentationmetadata" Target="meta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5.fntdata"/><Relationship Id="rId20" Type="http://schemas.openxmlformats.org/officeDocument/2006/relationships/slide" Target="slides/slide12.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5" name="Google Shape;1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2" name="Google Shape;1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8" name="Google Shape;11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3" name="Google Shape;1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8" name="Google Shape;1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4" name="Google Shape;11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0" name="Google Shape;12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6" name="Google Shape;12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1" name="Google Shape;12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6" name="Google Shape;121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2" name="Google Shape;122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5" name="Google Shape;112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8" name="Google Shape;122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3" name="Google Shape;123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8" name="Google Shape;12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4" name="Google Shape;124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0" name="Google Shape;12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6" name="Google Shape;125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2" name="Google Shape;12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7" name="Google Shape;126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3" name="Google Shape;127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9" name="Google Shape;127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1" name="Google Shape;1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4" name="Google Shape;1284;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0" name="Google Shape;1290;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6" name="Google Shape;129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7" name="Google Shape;1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3" name="Google Shape;114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9" name="Google Shape;114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5" name="Google Shape;115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1" name="Google Shape;1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6" name="Google Shape;1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type="title">
  <p:cSld name="TITLE">
    <p:spTree>
      <p:nvGrpSpPr>
        <p:cNvPr id="1" name="Shape 15"/>
        <p:cNvGrpSpPr/>
        <p:nvPr/>
      </p:nvGrpSpPr>
      <p:grpSpPr>
        <a:xfrm>
          <a:off x="0" y="0"/>
          <a:ext cx="0" cy="0"/>
          <a:chOff x="0" y="0"/>
          <a:chExt cx="0" cy="0"/>
        </a:xfrm>
      </p:grpSpPr>
      <p:pic>
        <p:nvPicPr>
          <p:cNvPr id="16" name="Google Shape;16;p34"/>
          <p:cNvPicPr preferRelativeResize="0"/>
          <p:nvPr/>
        </p:nvPicPr>
        <p:blipFill rotWithShape="1">
          <a:blip r:embed="rId2">
            <a:alphaModFix/>
          </a:blip>
          <a:srcRect/>
          <a:stretch/>
        </p:blipFill>
        <p:spPr>
          <a:xfrm>
            <a:off x="671418" y="748691"/>
            <a:ext cx="1845786" cy="1159414"/>
          </a:xfrm>
          <a:prstGeom prst="rect">
            <a:avLst/>
          </a:prstGeom>
          <a:noFill/>
          <a:ln>
            <a:noFill/>
          </a:ln>
        </p:spPr>
      </p:pic>
      <p:sp>
        <p:nvSpPr>
          <p:cNvPr id="17" name="Google Shape;17;p34"/>
          <p:cNvSpPr txBox="1">
            <a:spLocks noGrp="1"/>
          </p:cNvSpPr>
          <p:nvPr>
            <p:ph type="title"/>
          </p:nvPr>
        </p:nvSpPr>
        <p:spPr>
          <a:xfrm>
            <a:off x="550473" y="2137103"/>
            <a:ext cx="5906202"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4"/>
          <p:cNvSpPr txBox="1">
            <a:spLocks noGrp="1"/>
          </p:cNvSpPr>
          <p:nvPr>
            <p:ph type="subTitle" idx="1"/>
          </p:nvPr>
        </p:nvSpPr>
        <p:spPr>
          <a:xfrm>
            <a:off x="550473" y="463290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9" name="Google Shape;19;p34"/>
          <p:cNvSpPr/>
          <p:nvPr/>
        </p:nvSpPr>
        <p:spPr>
          <a:xfrm>
            <a:off x="645668" y="4459477"/>
            <a:ext cx="4739626"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pic>
        <p:nvPicPr>
          <p:cNvPr id="20" name="Google Shape;20;p34"/>
          <p:cNvPicPr preferRelativeResize="0"/>
          <p:nvPr/>
        </p:nvPicPr>
        <p:blipFill rotWithShape="1">
          <a:blip r:embed="rId3">
            <a:alphaModFix/>
          </a:blip>
          <a:srcRect/>
          <a:stretch/>
        </p:blipFill>
        <p:spPr>
          <a:xfrm>
            <a:off x="0" y="6134100"/>
            <a:ext cx="9144000" cy="723900"/>
          </a:xfrm>
          <a:prstGeom prst="rect">
            <a:avLst/>
          </a:prstGeom>
          <a:noFill/>
          <a:ln>
            <a:noFill/>
          </a:ln>
        </p:spPr>
      </p:pic>
      <p:sp>
        <p:nvSpPr>
          <p:cNvPr id="21" name="Google Shape;21;p34"/>
          <p:cNvSpPr txBox="1"/>
          <p:nvPr/>
        </p:nvSpPr>
        <p:spPr>
          <a:xfrm>
            <a:off x="7186763" y="6401792"/>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0" i="0" u="none" strike="noStrike" cap="none" baseline="30000">
                <a:solidFill>
                  <a:srgbClr val="FFFFFF"/>
                </a:solidFill>
                <a:latin typeface="Calibri"/>
                <a:ea typeface="Calibri"/>
                <a:cs typeface="Calibri"/>
                <a:sym typeface="Calibri"/>
              </a:rPr>
              <a:t>ltc-cltc.com</a:t>
            </a:r>
            <a:endParaRPr/>
          </a:p>
        </p:txBody>
      </p:sp>
      <p:sp>
        <p:nvSpPr>
          <p:cNvPr id="22" name="Google Shape;22;p34"/>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
        <p:nvSpPr>
          <p:cNvPr id="23" name="Google Shape;23;p34"/>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1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1"/>
          <p:cNvSpPr txBox="1">
            <a:spLocks noGrp="1"/>
          </p:cNvSpPr>
          <p:nvPr>
            <p:ph type="body" idx="1"/>
          </p:nvPr>
        </p:nvSpPr>
        <p:spPr>
          <a:xfrm>
            <a:off x="457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99" name="Google Shape;99;p121"/>
          <p:cNvSpPr txBox="1">
            <a:spLocks noGrp="1"/>
          </p:cNvSpPr>
          <p:nvPr>
            <p:ph type="body" idx="2"/>
          </p:nvPr>
        </p:nvSpPr>
        <p:spPr>
          <a:xfrm>
            <a:off x="4648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00" name="Google Shape;100;p12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8"/>
        <p:cNvGrpSpPr/>
        <p:nvPr/>
      </p:nvGrpSpPr>
      <p:grpSpPr>
        <a:xfrm>
          <a:off x="0" y="0"/>
          <a:ext cx="0" cy="0"/>
          <a:chOff x="0" y="0"/>
          <a:chExt cx="0" cy="0"/>
        </a:xfrm>
      </p:grpSpPr>
      <p:sp>
        <p:nvSpPr>
          <p:cNvPr id="819" name="Google Shape;819;p17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0" name="Google Shape;820;p174"/>
          <p:cNvSpPr>
            <a:spLocks noGrp="1"/>
          </p:cNvSpPr>
          <p:nvPr>
            <p:ph type="pic" idx="2"/>
          </p:nvPr>
        </p:nvSpPr>
        <p:spPr>
          <a:xfrm>
            <a:off x="1792288" y="612775"/>
            <a:ext cx="5486400" cy="4114800"/>
          </a:xfrm>
          <a:prstGeom prst="rect">
            <a:avLst/>
          </a:prstGeom>
          <a:noFill/>
          <a:ln>
            <a:noFill/>
          </a:ln>
        </p:spPr>
      </p:sp>
      <p:sp>
        <p:nvSpPr>
          <p:cNvPr id="821" name="Google Shape;821;p174"/>
          <p:cNvSpPr txBox="1">
            <a:spLocks noGrp="1"/>
          </p:cNvSpPr>
          <p:nvPr>
            <p:ph type="body" idx="1"/>
          </p:nvPr>
        </p:nvSpPr>
        <p:spPr>
          <a:xfrm>
            <a:off x="1792288" y="5367337"/>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822" name="Google Shape;822;p17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3" name="Google Shape;823;p17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4" name="Google Shape;824;p17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5"/>
        <p:cNvGrpSpPr/>
        <p:nvPr/>
      </p:nvGrpSpPr>
      <p:grpSpPr>
        <a:xfrm>
          <a:off x="0" y="0"/>
          <a:ext cx="0" cy="0"/>
          <a:chOff x="0" y="0"/>
          <a:chExt cx="0" cy="0"/>
        </a:xfrm>
      </p:grpSpPr>
      <p:sp>
        <p:nvSpPr>
          <p:cNvPr id="826" name="Google Shape;826;p1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7" name="Google Shape;827;p175"/>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8" name="Google Shape;828;p17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9" name="Google Shape;829;p17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0" name="Google Shape;830;p17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1"/>
        <p:cNvGrpSpPr/>
        <p:nvPr/>
      </p:nvGrpSpPr>
      <p:grpSpPr>
        <a:xfrm>
          <a:off x="0" y="0"/>
          <a:ext cx="0" cy="0"/>
          <a:chOff x="0" y="0"/>
          <a:chExt cx="0" cy="0"/>
        </a:xfrm>
      </p:grpSpPr>
      <p:sp>
        <p:nvSpPr>
          <p:cNvPr id="832" name="Google Shape;832;p176"/>
          <p:cNvSpPr txBox="1">
            <a:spLocks noGrp="1"/>
          </p:cNvSpPr>
          <p:nvPr>
            <p:ph type="title"/>
          </p:nvPr>
        </p:nvSpPr>
        <p:spPr>
          <a:xfrm>
            <a:off x="6629400" y="274640"/>
            <a:ext cx="2057400" cy="585152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3" name="Google Shape;833;p176"/>
          <p:cNvSpPr txBox="1">
            <a:spLocks noGrp="1"/>
          </p:cNvSpPr>
          <p:nvPr>
            <p:ph type="body" idx="1"/>
          </p:nvPr>
        </p:nvSpPr>
        <p:spPr>
          <a:xfrm>
            <a:off x="457200" y="274640"/>
            <a:ext cx="6019800" cy="58515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4" name="Google Shape;834;p17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5" name="Google Shape;835;p17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6" name="Google Shape;836;p17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843"/>
        <p:cNvGrpSpPr/>
        <p:nvPr/>
      </p:nvGrpSpPr>
      <p:grpSpPr>
        <a:xfrm>
          <a:off x="0" y="0"/>
          <a:ext cx="0" cy="0"/>
          <a:chOff x="0" y="0"/>
          <a:chExt cx="0" cy="0"/>
        </a:xfrm>
      </p:grpSpPr>
      <p:pic>
        <p:nvPicPr>
          <p:cNvPr id="844" name="Google Shape;844;p46"/>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845" name="Google Shape;845;p46"/>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846" name="Google Shape;846;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7" name="Google Shape;847;p46"/>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8" name="Google Shape;848;p46"/>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46"/>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0" name="Google Shape;850;p46"/>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851" name="Google Shape;851;p46"/>
          <p:cNvPicPr preferRelativeResize="0"/>
          <p:nvPr/>
        </p:nvPicPr>
        <p:blipFill rotWithShape="1">
          <a:blip r:embed="rId3">
            <a:alphaModFix/>
          </a:blip>
          <a:srcRect/>
          <a:stretch/>
        </p:blipFill>
        <p:spPr>
          <a:xfrm>
            <a:off x="545364" y="5809934"/>
            <a:ext cx="845015" cy="530788"/>
          </a:xfrm>
          <a:prstGeom prst="rect">
            <a:avLst/>
          </a:prstGeom>
          <a:noFill/>
          <a:ln>
            <a:noFill/>
          </a:ln>
        </p:spPr>
      </p:pic>
      <p:sp>
        <p:nvSpPr>
          <p:cNvPr id="852" name="Google Shape;852;p46"/>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3"/>
        <p:cNvGrpSpPr/>
        <p:nvPr/>
      </p:nvGrpSpPr>
      <p:grpSpPr>
        <a:xfrm>
          <a:off x="0" y="0"/>
          <a:ext cx="0" cy="0"/>
          <a:chOff x="0" y="0"/>
          <a:chExt cx="0" cy="0"/>
        </a:xfrm>
      </p:grpSpPr>
      <p:pic>
        <p:nvPicPr>
          <p:cNvPr id="854" name="Google Shape;854;p145" descr="ThinkstockPhotos-200258139-001.jpg"/>
          <p:cNvPicPr preferRelativeResize="0"/>
          <p:nvPr/>
        </p:nvPicPr>
        <p:blipFill rotWithShape="1">
          <a:blip r:embed="rId2">
            <a:alphaModFix/>
          </a:blip>
          <a:srcRect/>
          <a:stretch/>
        </p:blipFill>
        <p:spPr>
          <a:xfrm>
            <a:off x="-110080" y="-113516"/>
            <a:ext cx="9268270" cy="6985706"/>
          </a:xfrm>
          <a:prstGeom prst="rect">
            <a:avLst/>
          </a:prstGeom>
          <a:noFill/>
          <a:ln>
            <a:noFill/>
          </a:ln>
        </p:spPr>
      </p:pic>
      <p:pic>
        <p:nvPicPr>
          <p:cNvPr id="855" name="Google Shape;855;p145"/>
          <p:cNvPicPr preferRelativeResize="0"/>
          <p:nvPr/>
        </p:nvPicPr>
        <p:blipFill rotWithShape="1">
          <a:blip r:embed="rId3">
            <a:alphaModFix/>
          </a:blip>
          <a:srcRect/>
          <a:stretch/>
        </p:blipFill>
        <p:spPr>
          <a:xfrm>
            <a:off x="600271" y="3542090"/>
            <a:ext cx="1719747" cy="1080243"/>
          </a:xfrm>
          <a:prstGeom prst="rect">
            <a:avLst/>
          </a:prstGeom>
          <a:noFill/>
          <a:ln>
            <a:noFill/>
          </a:ln>
        </p:spPr>
      </p:pic>
      <p:sp>
        <p:nvSpPr>
          <p:cNvPr id="856" name="Google Shape;856;p145"/>
          <p:cNvSpPr txBox="1">
            <a:spLocks noGrp="1"/>
          </p:cNvSpPr>
          <p:nvPr>
            <p:ph type="title"/>
          </p:nvPr>
        </p:nvSpPr>
        <p:spPr>
          <a:xfrm>
            <a:off x="429854" y="525801"/>
            <a:ext cx="6381066" cy="125499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7" name="Google Shape;857;p145"/>
          <p:cNvSpPr txBox="1">
            <a:spLocks noGrp="1"/>
          </p:cNvSpPr>
          <p:nvPr>
            <p:ph type="subTitle" idx="1"/>
          </p:nvPr>
        </p:nvSpPr>
        <p:spPr>
          <a:xfrm>
            <a:off x="429854" y="1631805"/>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858" name="Google Shape;858;p145"/>
          <p:cNvSpPr/>
          <p:nvPr/>
        </p:nvSpPr>
        <p:spPr>
          <a:xfrm>
            <a:off x="525048" y="1586086"/>
            <a:ext cx="6028152"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859" name="Google Shape;859;p145"/>
          <p:cNvSpPr txBox="1"/>
          <p:nvPr/>
        </p:nvSpPr>
        <p:spPr>
          <a:xfrm>
            <a:off x="525048"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60"/>
        <p:cNvGrpSpPr/>
        <p:nvPr/>
      </p:nvGrpSpPr>
      <p:grpSpPr>
        <a:xfrm>
          <a:off x="0" y="0"/>
          <a:ext cx="0" cy="0"/>
          <a:chOff x="0" y="0"/>
          <a:chExt cx="0" cy="0"/>
        </a:xfrm>
      </p:grpSpPr>
      <p:pic>
        <p:nvPicPr>
          <p:cNvPr id="861" name="Google Shape;861;p146"/>
          <p:cNvPicPr preferRelativeResize="0"/>
          <p:nvPr/>
        </p:nvPicPr>
        <p:blipFill rotWithShape="1">
          <a:blip r:embed="rId2">
            <a:alphaModFix/>
          </a:blip>
          <a:srcRect/>
          <a:stretch/>
        </p:blipFill>
        <p:spPr>
          <a:xfrm>
            <a:off x="620576" y="4763445"/>
            <a:ext cx="1845786" cy="1159414"/>
          </a:xfrm>
          <a:prstGeom prst="rect">
            <a:avLst/>
          </a:prstGeom>
          <a:noFill/>
          <a:ln>
            <a:noFill/>
          </a:ln>
        </p:spPr>
      </p:pic>
      <p:pic>
        <p:nvPicPr>
          <p:cNvPr id="862" name="Google Shape;862;p146" descr="SlideBACKCTLC2.jpg"/>
          <p:cNvPicPr preferRelativeResize="0"/>
          <p:nvPr/>
        </p:nvPicPr>
        <p:blipFill rotWithShape="1">
          <a:blip r:embed="rId3">
            <a:alphaModFix/>
          </a:blip>
          <a:srcRect/>
          <a:stretch/>
        </p:blipFill>
        <p:spPr>
          <a:xfrm>
            <a:off x="6374858" y="0"/>
            <a:ext cx="2795627" cy="6858000"/>
          </a:xfrm>
          <a:prstGeom prst="rect">
            <a:avLst/>
          </a:prstGeom>
          <a:noFill/>
          <a:ln>
            <a:noFill/>
          </a:ln>
        </p:spPr>
      </p:pic>
      <p:sp>
        <p:nvSpPr>
          <p:cNvPr id="863" name="Google Shape;863;p146"/>
          <p:cNvSpPr txBox="1">
            <a:spLocks noGrp="1"/>
          </p:cNvSpPr>
          <p:nvPr>
            <p:ph type="title"/>
          </p:nvPr>
        </p:nvSpPr>
        <p:spPr>
          <a:xfrm>
            <a:off x="429855" y="525799"/>
            <a:ext cx="4075628" cy="202123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4" name="Google Shape;864;p146"/>
          <p:cNvSpPr txBox="1">
            <a:spLocks noGrp="1"/>
          </p:cNvSpPr>
          <p:nvPr>
            <p:ph type="subTitle" idx="1"/>
          </p:nvPr>
        </p:nvSpPr>
        <p:spPr>
          <a:xfrm>
            <a:off x="429854" y="254703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865" name="Google Shape;865;p146"/>
          <p:cNvSpPr/>
          <p:nvPr/>
        </p:nvSpPr>
        <p:spPr>
          <a:xfrm>
            <a:off x="525049" y="2409082"/>
            <a:ext cx="4051387"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nvGrpSpPr>
          <p:cNvPr id="866" name="Google Shape;866;p146"/>
          <p:cNvGrpSpPr/>
          <p:nvPr/>
        </p:nvGrpSpPr>
        <p:grpSpPr>
          <a:xfrm>
            <a:off x="6669895" y="-1"/>
            <a:ext cx="2503640" cy="6852546"/>
            <a:chOff x="7503330" y="0"/>
            <a:chExt cx="1654981" cy="4529738"/>
          </a:xfrm>
        </p:grpSpPr>
        <p:pic>
          <p:nvPicPr>
            <p:cNvPr id="867" name="Google Shape;867;p146" descr="ThinkstockPhotos-78768352.jpg"/>
            <p:cNvPicPr preferRelativeResize="0"/>
            <p:nvPr/>
          </p:nvPicPr>
          <p:blipFill rotWithShape="1">
            <a:blip r:embed="rId4">
              <a:alphaModFix/>
            </a:blip>
            <a:srcRect/>
            <a:stretch/>
          </p:blipFill>
          <p:spPr>
            <a:xfrm>
              <a:off x="7503331" y="0"/>
              <a:ext cx="1654979" cy="1379814"/>
            </a:xfrm>
            <a:prstGeom prst="rect">
              <a:avLst/>
            </a:prstGeom>
            <a:noFill/>
            <a:ln>
              <a:noFill/>
            </a:ln>
          </p:spPr>
        </p:pic>
        <p:pic>
          <p:nvPicPr>
            <p:cNvPr id="868" name="Google Shape;868;p146" descr="ThinkstockPhotos-80379902.jpg"/>
            <p:cNvPicPr preferRelativeResize="0"/>
            <p:nvPr/>
          </p:nvPicPr>
          <p:blipFill rotWithShape="1">
            <a:blip r:embed="rId5">
              <a:alphaModFix/>
            </a:blip>
            <a:srcRect/>
            <a:stretch/>
          </p:blipFill>
          <p:spPr>
            <a:xfrm>
              <a:off x="7503330" y="1379814"/>
              <a:ext cx="1654980" cy="1482647"/>
            </a:xfrm>
            <a:prstGeom prst="rect">
              <a:avLst/>
            </a:prstGeom>
            <a:noFill/>
            <a:ln>
              <a:noFill/>
            </a:ln>
          </p:spPr>
        </p:pic>
        <p:pic>
          <p:nvPicPr>
            <p:cNvPr id="869" name="Google Shape;869;p146" descr="ThinkstockPhotos-451810925.jpg"/>
            <p:cNvPicPr preferRelativeResize="0"/>
            <p:nvPr/>
          </p:nvPicPr>
          <p:blipFill rotWithShape="1">
            <a:blip r:embed="rId6">
              <a:alphaModFix/>
            </a:blip>
            <a:srcRect/>
            <a:stretch/>
          </p:blipFill>
          <p:spPr>
            <a:xfrm>
              <a:off x="7503331" y="2862462"/>
              <a:ext cx="1652965" cy="1667276"/>
            </a:xfrm>
            <a:prstGeom prst="rect">
              <a:avLst/>
            </a:prstGeom>
            <a:noFill/>
            <a:ln>
              <a:noFill/>
            </a:ln>
          </p:spPr>
        </p:pic>
      </p:grpSp>
      <p:pic>
        <p:nvPicPr>
          <p:cNvPr id="870" name="Google Shape;870;p146" descr="SlideWatermark.png"/>
          <p:cNvPicPr preferRelativeResize="0"/>
          <p:nvPr/>
        </p:nvPicPr>
        <p:blipFill rotWithShape="1">
          <a:blip r:embed="rId7">
            <a:alphaModFix amt="35000"/>
          </a:blip>
          <a:srcRect/>
          <a:stretch/>
        </p:blipFill>
        <p:spPr>
          <a:xfrm>
            <a:off x="830144" y="-44784"/>
            <a:ext cx="9144000" cy="6858000"/>
          </a:xfrm>
          <a:prstGeom prst="rect">
            <a:avLst/>
          </a:prstGeom>
          <a:noFill/>
          <a:ln>
            <a:noFill/>
          </a:ln>
        </p:spPr>
      </p:pic>
      <p:sp>
        <p:nvSpPr>
          <p:cNvPr id="871" name="Google Shape;871;p146"/>
          <p:cNvSpPr txBox="1"/>
          <p:nvPr/>
        </p:nvSpPr>
        <p:spPr>
          <a:xfrm>
            <a:off x="595410" y="6457891"/>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72"/>
        <p:cNvGrpSpPr/>
        <p:nvPr/>
      </p:nvGrpSpPr>
      <p:grpSpPr>
        <a:xfrm>
          <a:off x="0" y="0"/>
          <a:ext cx="0" cy="0"/>
          <a:chOff x="0" y="0"/>
          <a:chExt cx="0" cy="0"/>
        </a:xfrm>
      </p:grpSpPr>
      <p:pic>
        <p:nvPicPr>
          <p:cNvPr id="873" name="Google Shape;873;p147" descr="Background-NEW.png"/>
          <p:cNvPicPr preferRelativeResize="0"/>
          <p:nvPr/>
        </p:nvPicPr>
        <p:blipFill rotWithShape="1">
          <a:blip r:embed="rId2">
            <a:alphaModFix/>
          </a:blip>
          <a:srcRect/>
          <a:stretch/>
        </p:blipFill>
        <p:spPr>
          <a:xfrm flipH="1">
            <a:off x="-64940" y="0"/>
            <a:ext cx="9208941" cy="3743126"/>
          </a:xfrm>
          <a:prstGeom prst="rect">
            <a:avLst/>
          </a:prstGeom>
          <a:noFill/>
          <a:ln>
            <a:noFill/>
          </a:ln>
        </p:spPr>
      </p:pic>
      <p:pic>
        <p:nvPicPr>
          <p:cNvPr id="874" name="Google Shape;874;p147"/>
          <p:cNvPicPr preferRelativeResize="0"/>
          <p:nvPr/>
        </p:nvPicPr>
        <p:blipFill rotWithShape="1">
          <a:blip r:embed="rId3">
            <a:alphaModFix/>
          </a:blip>
          <a:srcRect/>
          <a:stretch/>
        </p:blipFill>
        <p:spPr>
          <a:xfrm>
            <a:off x="741383" y="666911"/>
            <a:ext cx="1736479" cy="1090753"/>
          </a:xfrm>
          <a:prstGeom prst="rect">
            <a:avLst/>
          </a:prstGeom>
          <a:noFill/>
          <a:ln>
            <a:noFill/>
          </a:ln>
        </p:spPr>
      </p:pic>
      <p:sp>
        <p:nvSpPr>
          <p:cNvPr id="875" name="Google Shape;875;p147"/>
          <p:cNvSpPr txBox="1">
            <a:spLocks noGrp="1"/>
          </p:cNvSpPr>
          <p:nvPr>
            <p:ph type="title"/>
          </p:nvPr>
        </p:nvSpPr>
        <p:spPr>
          <a:xfrm>
            <a:off x="1323509" y="2627066"/>
            <a:ext cx="7341373" cy="1783353"/>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6" name="Google Shape;876;p147"/>
          <p:cNvSpPr txBox="1">
            <a:spLocks noGrp="1"/>
          </p:cNvSpPr>
          <p:nvPr>
            <p:ph type="subTitle" idx="1"/>
          </p:nvPr>
        </p:nvSpPr>
        <p:spPr>
          <a:xfrm>
            <a:off x="1323509" y="3897765"/>
            <a:ext cx="7341371" cy="837185"/>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pic>
        <p:nvPicPr>
          <p:cNvPr id="877" name="Google Shape;877;p147"/>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878" name="Google Shape;878;p147"/>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879" name="Google Shape;879;p147"/>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80"/>
        <p:cNvGrpSpPr/>
        <p:nvPr/>
      </p:nvGrpSpPr>
      <p:grpSpPr>
        <a:xfrm>
          <a:off x="0" y="0"/>
          <a:ext cx="0" cy="0"/>
          <a:chOff x="0" y="0"/>
          <a:chExt cx="0" cy="0"/>
        </a:xfrm>
      </p:grpSpPr>
      <p:pic>
        <p:nvPicPr>
          <p:cNvPr id="881" name="Google Shape;881;p148"/>
          <p:cNvPicPr preferRelativeResize="0"/>
          <p:nvPr/>
        </p:nvPicPr>
        <p:blipFill rotWithShape="1">
          <a:blip r:embed="rId2">
            <a:alphaModFix/>
          </a:blip>
          <a:srcRect/>
          <a:stretch/>
        </p:blipFill>
        <p:spPr>
          <a:xfrm>
            <a:off x="671418" y="748691"/>
            <a:ext cx="1845786" cy="1159414"/>
          </a:xfrm>
          <a:prstGeom prst="rect">
            <a:avLst/>
          </a:prstGeom>
          <a:noFill/>
          <a:ln>
            <a:noFill/>
          </a:ln>
        </p:spPr>
      </p:pic>
      <p:sp>
        <p:nvSpPr>
          <p:cNvPr id="882" name="Google Shape;882;p148"/>
          <p:cNvSpPr txBox="1">
            <a:spLocks noGrp="1"/>
          </p:cNvSpPr>
          <p:nvPr>
            <p:ph type="title"/>
          </p:nvPr>
        </p:nvSpPr>
        <p:spPr>
          <a:xfrm>
            <a:off x="550473" y="2137103"/>
            <a:ext cx="5906202"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3" name="Google Shape;883;p148"/>
          <p:cNvSpPr txBox="1">
            <a:spLocks noGrp="1"/>
          </p:cNvSpPr>
          <p:nvPr>
            <p:ph type="subTitle" idx="1"/>
          </p:nvPr>
        </p:nvSpPr>
        <p:spPr>
          <a:xfrm>
            <a:off x="550473" y="463290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884" name="Google Shape;884;p148"/>
          <p:cNvSpPr/>
          <p:nvPr/>
        </p:nvSpPr>
        <p:spPr>
          <a:xfrm>
            <a:off x="645668" y="4459477"/>
            <a:ext cx="4739626"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885" name="Google Shape;885;p148"/>
          <p:cNvPicPr preferRelativeResize="0"/>
          <p:nvPr/>
        </p:nvPicPr>
        <p:blipFill rotWithShape="1">
          <a:blip r:embed="rId3">
            <a:alphaModFix/>
          </a:blip>
          <a:srcRect/>
          <a:stretch/>
        </p:blipFill>
        <p:spPr>
          <a:xfrm>
            <a:off x="0" y="6134100"/>
            <a:ext cx="9144000" cy="723900"/>
          </a:xfrm>
          <a:prstGeom prst="rect">
            <a:avLst/>
          </a:prstGeom>
          <a:noFill/>
          <a:ln>
            <a:noFill/>
          </a:ln>
        </p:spPr>
      </p:pic>
      <p:sp>
        <p:nvSpPr>
          <p:cNvPr id="886" name="Google Shape;886;p148"/>
          <p:cNvSpPr txBox="1"/>
          <p:nvPr/>
        </p:nvSpPr>
        <p:spPr>
          <a:xfrm>
            <a:off x="7186763" y="6401792"/>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887" name="Google Shape;887;p148"/>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
        <p:nvSpPr>
          <p:cNvPr id="888" name="Google Shape;888;p148"/>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889"/>
        <p:cNvGrpSpPr/>
        <p:nvPr/>
      </p:nvGrpSpPr>
      <p:grpSpPr>
        <a:xfrm>
          <a:off x="0" y="0"/>
          <a:ext cx="0" cy="0"/>
          <a:chOff x="0" y="0"/>
          <a:chExt cx="0" cy="0"/>
        </a:xfrm>
      </p:grpSpPr>
      <p:pic>
        <p:nvPicPr>
          <p:cNvPr id="890" name="Google Shape;890;p149"/>
          <p:cNvPicPr preferRelativeResize="0"/>
          <p:nvPr/>
        </p:nvPicPr>
        <p:blipFill rotWithShape="1">
          <a:blip r:embed="rId2">
            <a:alphaModFix/>
          </a:blip>
          <a:srcRect/>
          <a:stretch/>
        </p:blipFill>
        <p:spPr>
          <a:xfrm>
            <a:off x="671418" y="748691"/>
            <a:ext cx="1845786" cy="1159414"/>
          </a:xfrm>
          <a:prstGeom prst="rect">
            <a:avLst/>
          </a:prstGeom>
          <a:noFill/>
          <a:ln>
            <a:noFill/>
          </a:ln>
        </p:spPr>
      </p:pic>
      <p:pic>
        <p:nvPicPr>
          <p:cNvPr id="891" name="Google Shape;891;p149" descr="ThinkstockPhotos-484427850.jpg"/>
          <p:cNvPicPr preferRelativeResize="0"/>
          <p:nvPr/>
        </p:nvPicPr>
        <p:blipFill rotWithShape="1">
          <a:blip r:embed="rId3">
            <a:alphaModFix/>
          </a:blip>
          <a:srcRect/>
          <a:stretch/>
        </p:blipFill>
        <p:spPr>
          <a:xfrm>
            <a:off x="5224594" y="191182"/>
            <a:ext cx="3919406" cy="6350212"/>
          </a:xfrm>
          <a:prstGeom prst="rect">
            <a:avLst/>
          </a:prstGeom>
          <a:noFill/>
          <a:ln>
            <a:noFill/>
          </a:ln>
        </p:spPr>
      </p:pic>
      <p:sp>
        <p:nvSpPr>
          <p:cNvPr id="892" name="Google Shape;892;p149"/>
          <p:cNvSpPr txBox="1">
            <a:spLocks noGrp="1"/>
          </p:cNvSpPr>
          <p:nvPr>
            <p:ph type="title"/>
          </p:nvPr>
        </p:nvSpPr>
        <p:spPr>
          <a:xfrm>
            <a:off x="550473" y="2137103"/>
            <a:ext cx="4472963"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3" name="Google Shape;893;p149"/>
          <p:cNvSpPr txBox="1">
            <a:spLocks noGrp="1"/>
          </p:cNvSpPr>
          <p:nvPr>
            <p:ph type="subTitle" idx="1"/>
          </p:nvPr>
        </p:nvSpPr>
        <p:spPr>
          <a:xfrm>
            <a:off x="550473" y="4632900"/>
            <a:ext cx="4302676" cy="1284154"/>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894" name="Google Shape;894;p149"/>
          <p:cNvSpPr/>
          <p:nvPr/>
        </p:nvSpPr>
        <p:spPr>
          <a:xfrm>
            <a:off x="645667" y="4459477"/>
            <a:ext cx="4143625"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895" name="Google Shape;895;p149" descr="Tab.png"/>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896" name="Google Shape;896;p149"/>
          <p:cNvSpPr txBox="1"/>
          <p:nvPr/>
        </p:nvSpPr>
        <p:spPr>
          <a:xfrm>
            <a:off x="7186763" y="6414286"/>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897" name="Google Shape;897;p149"/>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
        <p:nvSpPr>
          <p:cNvPr id="898" name="Google Shape;898;p149"/>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99"/>
        <p:cNvGrpSpPr/>
        <p:nvPr/>
      </p:nvGrpSpPr>
      <p:grpSpPr>
        <a:xfrm>
          <a:off x="0" y="0"/>
          <a:ext cx="0" cy="0"/>
          <a:chOff x="0" y="0"/>
          <a:chExt cx="0" cy="0"/>
        </a:xfrm>
      </p:grpSpPr>
      <p:pic>
        <p:nvPicPr>
          <p:cNvPr id="900" name="Google Shape;900;p150"/>
          <p:cNvPicPr preferRelativeResize="0"/>
          <p:nvPr/>
        </p:nvPicPr>
        <p:blipFill rotWithShape="1">
          <a:blip r:embed="rId2">
            <a:alphaModFix/>
          </a:blip>
          <a:srcRect/>
          <a:stretch/>
        </p:blipFill>
        <p:spPr>
          <a:xfrm>
            <a:off x="545364" y="5809934"/>
            <a:ext cx="845015" cy="530788"/>
          </a:xfrm>
          <a:prstGeom prst="rect">
            <a:avLst/>
          </a:prstGeom>
          <a:noFill/>
          <a:ln>
            <a:noFill/>
          </a:ln>
        </p:spPr>
      </p:pic>
      <p:pic>
        <p:nvPicPr>
          <p:cNvPr id="901" name="Google Shape;901;p150" descr="Tab.png"/>
          <p:cNvPicPr preferRelativeResize="0"/>
          <p:nvPr/>
        </p:nvPicPr>
        <p:blipFill rotWithShape="1">
          <a:blip r:embed="rId3">
            <a:alphaModFix/>
          </a:blip>
          <a:srcRect/>
          <a:stretch/>
        </p:blipFill>
        <p:spPr>
          <a:xfrm>
            <a:off x="0" y="6141194"/>
            <a:ext cx="9144000" cy="723900"/>
          </a:xfrm>
          <a:prstGeom prst="rect">
            <a:avLst/>
          </a:prstGeom>
          <a:noFill/>
          <a:ln>
            <a:noFill/>
          </a:ln>
        </p:spPr>
      </p:pic>
      <p:sp>
        <p:nvSpPr>
          <p:cNvPr id="902" name="Google Shape;902;p150"/>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903" name="Google Shape;903;p1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4" name="Google Shape;904;p150"/>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5" name="Google Shape;905;p150"/>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6" name="Google Shape;906;p150"/>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7" name="Google Shape;907;p150"/>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08" name="Google Shape;908;p150"/>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22"/>
          <p:cNvSpPr txBox="1">
            <a:spLocks noGrp="1"/>
          </p:cNvSpPr>
          <p:nvPr>
            <p:ph type="body" idx="1"/>
          </p:nvPr>
        </p:nvSpPr>
        <p:spPr>
          <a:xfrm>
            <a:off x="457200" y="1535113"/>
            <a:ext cx="404018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106" name="Google Shape;106;p122"/>
          <p:cNvSpPr txBox="1">
            <a:spLocks noGrp="1"/>
          </p:cNvSpPr>
          <p:nvPr>
            <p:ph type="body" idx="2"/>
          </p:nvPr>
        </p:nvSpPr>
        <p:spPr>
          <a:xfrm>
            <a:off x="457200" y="2174875"/>
            <a:ext cx="4040187"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07" name="Google Shape;107;p122"/>
          <p:cNvSpPr txBox="1">
            <a:spLocks noGrp="1"/>
          </p:cNvSpPr>
          <p:nvPr>
            <p:ph type="body" idx="3"/>
          </p:nvPr>
        </p:nvSpPr>
        <p:spPr>
          <a:xfrm>
            <a:off x="4645025" y="1535113"/>
            <a:ext cx="4041774"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108" name="Google Shape;108;p122"/>
          <p:cNvSpPr txBox="1">
            <a:spLocks noGrp="1"/>
          </p:cNvSpPr>
          <p:nvPr>
            <p:ph type="body" idx="4"/>
          </p:nvPr>
        </p:nvSpPr>
        <p:spPr>
          <a:xfrm>
            <a:off x="4645025" y="2174875"/>
            <a:ext cx="4041774"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09" name="Google Shape;109;p12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2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2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9"/>
        <p:cNvGrpSpPr/>
        <p:nvPr/>
      </p:nvGrpSpPr>
      <p:grpSpPr>
        <a:xfrm>
          <a:off x="0" y="0"/>
          <a:ext cx="0" cy="0"/>
          <a:chOff x="0" y="0"/>
          <a:chExt cx="0" cy="0"/>
        </a:xfrm>
      </p:grpSpPr>
      <p:pic>
        <p:nvPicPr>
          <p:cNvPr id="910" name="Google Shape;910;p151"/>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911" name="Google Shape;911;p151"/>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912" name="Google Shape;912;p1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3" name="Google Shape;913;p151"/>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4" name="Google Shape;914;p151"/>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5" name="Google Shape;915;p151"/>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6" name="Google Shape;916;p151"/>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917" name="Google Shape;917;p151" descr="CER013_CLT_c_no_CER.png"/>
          <p:cNvPicPr preferRelativeResize="0"/>
          <p:nvPr/>
        </p:nvPicPr>
        <p:blipFill rotWithShape="1">
          <a:blip r:embed="rId3">
            <a:alphaModFix/>
          </a:blip>
          <a:srcRect/>
          <a:stretch/>
        </p:blipFill>
        <p:spPr>
          <a:xfrm>
            <a:off x="412244" y="5720502"/>
            <a:ext cx="1106697" cy="738938"/>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8"/>
        <p:cNvGrpSpPr/>
        <p:nvPr/>
      </p:nvGrpSpPr>
      <p:grpSpPr>
        <a:xfrm>
          <a:off x="0" y="0"/>
          <a:ext cx="0" cy="0"/>
          <a:chOff x="0" y="0"/>
          <a:chExt cx="0" cy="0"/>
        </a:xfrm>
      </p:grpSpPr>
      <p:sp>
        <p:nvSpPr>
          <p:cNvPr id="919" name="Google Shape;919;p152"/>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0" name="Google Shape;920;p15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921" name="Google Shape;921;p15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2" name="Google Shape;922;p15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3" name="Google Shape;923;p15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4"/>
        <p:cNvGrpSpPr/>
        <p:nvPr/>
      </p:nvGrpSpPr>
      <p:grpSpPr>
        <a:xfrm>
          <a:off x="0" y="0"/>
          <a:ext cx="0" cy="0"/>
          <a:chOff x="0" y="0"/>
          <a:chExt cx="0" cy="0"/>
        </a:xfrm>
      </p:grpSpPr>
      <p:sp>
        <p:nvSpPr>
          <p:cNvPr id="925" name="Google Shape;925;p1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6" name="Google Shape;926;p153"/>
          <p:cNvSpPr txBox="1">
            <a:spLocks noGrp="1"/>
          </p:cNvSpPr>
          <p:nvPr>
            <p:ph type="body" idx="1"/>
          </p:nvPr>
        </p:nvSpPr>
        <p:spPr>
          <a:xfrm>
            <a:off x="457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927" name="Google Shape;927;p153"/>
          <p:cNvSpPr txBox="1">
            <a:spLocks noGrp="1"/>
          </p:cNvSpPr>
          <p:nvPr>
            <p:ph type="body" idx="2"/>
          </p:nvPr>
        </p:nvSpPr>
        <p:spPr>
          <a:xfrm>
            <a:off x="4648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928" name="Google Shape;928;p15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9" name="Google Shape;929;p15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0" name="Google Shape;930;p15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1"/>
        <p:cNvGrpSpPr/>
        <p:nvPr/>
      </p:nvGrpSpPr>
      <p:grpSpPr>
        <a:xfrm>
          <a:off x="0" y="0"/>
          <a:ext cx="0" cy="0"/>
          <a:chOff x="0" y="0"/>
          <a:chExt cx="0" cy="0"/>
        </a:xfrm>
      </p:grpSpPr>
      <p:sp>
        <p:nvSpPr>
          <p:cNvPr id="932" name="Google Shape;932;p1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3" name="Google Shape;933;p154"/>
          <p:cNvSpPr txBox="1">
            <a:spLocks noGrp="1"/>
          </p:cNvSpPr>
          <p:nvPr>
            <p:ph type="body" idx="1"/>
          </p:nvPr>
        </p:nvSpPr>
        <p:spPr>
          <a:xfrm>
            <a:off x="457200" y="1535113"/>
            <a:ext cx="404018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934" name="Google Shape;934;p154"/>
          <p:cNvSpPr txBox="1">
            <a:spLocks noGrp="1"/>
          </p:cNvSpPr>
          <p:nvPr>
            <p:ph type="body" idx="2"/>
          </p:nvPr>
        </p:nvSpPr>
        <p:spPr>
          <a:xfrm>
            <a:off x="457200" y="2174875"/>
            <a:ext cx="4040187"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935" name="Google Shape;935;p154"/>
          <p:cNvSpPr txBox="1">
            <a:spLocks noGrp="1"/>
          </p:cNvSpPr>
          <p:nvPr>
            <p:ph type="body" idx="3"/>
          </p:nvPr>
        </p:nvSpPr>
        <p:spPr>
          <a:xfrm>
            <a:off x="4645025" y="1535113"/>
            <a:ext cx="4041774"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936" name="Google Shape;936;p154"/>
          <p:cNvSpPr txBox="1">
            <a:spLocks noGrp="1"/>
          </p:cNvSpPr>
          <p:nvPr>
            <p:ph type="body" idx="4"/>
          </p:nvPr>
        </p:nvSpPr>
        <p:spPr>
          <a:xfrm>
            <a:off x="4645025" y="2174875"/>
            <a:ext cx="4041774"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937" name="Google Shape;937;p15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8" name="Google Shape;938;p15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9" name="Google Shape;939;p15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0"/>
        <p:cNvGrpSpPr/>
        <p:nvPr/>
      </p:nvGrpSpPr>
      <p:grpSpPr>
        <a:xfrm>
          <a:off x="0" y="0"/>
          <a:ext cx="0" cy="0"/>
          <a:chOff x="0" y="0"/>
          <a:chExt cx="0" cy="0"/>
        </a:xfrm>
      </p:grpSpPr>
      <p:sp>
        <p:nvSpPr>
          <p:cNvPr id="941" name="Google Shape;941;p1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2" name="Google Shape;942;p15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3" name="Google Shape;943;p15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4" name="Google Shape;944;p15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5"/>
        <p:cNvGrpSpPr/>
        <p:nvPr/>
      </p:nvGrpSpPr>
      <p:grpSpPr>
        <a:xfrm>
          <a:off x="0" y="0"/>
          <a:ext cx="0" cy="0"/>
          <a:chOff x="0" y="0"/>
          <a:chExt cx="0" cy="0"/>
        </a:xfrm>
      </p:grpSpPr>
      <p:sp>
        <p:nvSpPr>
          <p:cNvPr id="946" name="Google Shape;946;p15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7" name="Google Shape;947;p15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8" name="Google Shape;948;p15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9"/>
        <p:cNvGrpSpPr/>
        <p:nvPr/>
      </p:nvGrpSpPr>
      <p:grpSpPr>
        <a:xfrm>
          <a:off x="0" y="0"/>
          <a:ext cx="0" cy="0"/>
          <a:chOff x="0" y="0"/>
          <a:chExt cx="0" cy="0"/>
        </a:xfrm>
      </p:grpSpPr>
      <p:sp>
        <p:nvSpPr>
          <p:cNvPr id="950" name="Google Shape;950;p157"/>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1" name="Google Shape;951;p157"/>
          <p:cNvSpPr txBox="1">
            <a:spLocks noGrp="1"/>
          </p:cNvSpPr>
          <p:nvPr>
            <p:ph type="body" idx="1"/>
          </p:nvPr>
        </p:nvSpPr>
        <p:spPr>
          <a:xfrm>
            <a:off x="3575050" y="273052"/>
            <a:ext cx="5111749" cy="585311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952" name="Google Shape;952;p157"/>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953" name="Google Shape;953;p15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4" name="Google Shape;954;p15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5" name="Google Shape;955;p15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6"/>
        <p:cNvGrpSpPr/>
        <p:nvPr/>
      </p:nvGrpSpPr>
      <p:grpSpPr>
        <a:xfrm>
          <a:off x="0" y="0"/>
          <a:ext cx="0" cy="0"/>
          <a:chOff x="0" y="0"/>
          <a:chExt cx="0" cy="0"/>
        </a:xfrm>
      </p:grpSpPr>
      <p:sp>
        <p:nvSpPr>
          <p:cNvPr id="957" name="Google Shape;957;p15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8" name="Google Shape;958;p158"/>
          <p:cNvSpPr>
            <a:spLocks noGrp="1"/>
          </p:cNvSpPr>
          <p:nvPr>
            <p:ph type="pic" idx="2"/>
          </p:nvPr>
        </p:nvSpPr>
        <p:spPr>
          <a:xfrm>
            <a:off x="1792288" y="612775"/>
            <a:ext cx="5486400" cy="4114800"/>
          </a:xfrm>
          <a:prstGeom prst="rect">
            <a:avLst/>
          </a:prstGeom>
          <a:noFill/>
          <a:ln>
            <a:noFill/>
          </a:ln>
        </p:spPr>
      </p:sp>
      <p:sp>
        <p:nvSpPr>
          <p:cNvPr id="959" name="Google Shape;959;p158"/>
          <p:cNvSpPr txBox="1">
            <a:spLocks noGrp="1"/>
          </p:cNvSpPr>
          <p:nvPr>
            <p:ph type="body" idx="1"/>
          </p:nvPr>
        </p:nvSpPr>
        <p:spPr>
          <a:xfrm>
            <a:off x="1792288" y="5367337"/>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960" name="Google Shape;960;p15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1" name="Google Shape;961;p15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2" name="Google Shape;962;p15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3"/>
        <p:cNvGrpSpPr/>
        <p:nvPr/>
      </p:nvGrpSpPr>
      <p:grpSpPr>
        <a:xfrm>
          <a:off x="0" y="0"/>
          <a:ext cx="0" cy="0"/>
          <a:chOff x="0" y="0"/>
          <a:chExt cx="0" cy="0"/>
        </a:xfrm>
      </p:grpSpPr>
      <p:sp>
        <p:nvSpPr>
          <p:cNvPr id="964" name="Google Shape;964;p1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5" name="Google Shape;965;p159"/>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6" name="Google Shape;966;p15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7" name="Google Shape;967;p15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8" name="Google Shape;968;p15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9"/>
        <p:cNvGrpSpPr/>
        <p:nvPr/>
      </p:nvGrpSpPr>
      <p:grpSpPr>
        <a:xfrm>
          <a:off x="0" y="0"/>
          <a:ext cx="0" cy="0"/>
          <a:chOff x="0" y="0"/>
          <a:chExt cx="0" cy="0"/>
        </a:xfrm>
      </p:grpSpPr>
      <p:sp>
        <p:nvSpPr>
          <p:cNvPr id="970" name="Google Shape;970;p160"/>
          <p:cNvSpPr txBox="1">
            <a:spLocks noGrp="1"/>
          </p:cNvSpPr>
          <p:nvPr>
            <p:ph type="title"/>
          </p:nvPr>
        </p:nvSpPr>
        <p:spPr>
          <a:xfrm>
            <a:off x="6629400" y="274640"/>
            <a:ext cx="2057400" cy="585152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1" name="Google Shape;971;p160"/>
          <p:cNvSpPr txBox="1">
            <a:spLocks noGrp="1"/>
          </p:cNvSpPr>
          <p:nvPr>
            <p:ph type="body" idx="1"/>
          </p:nvPr>
        </p:nvSpPr>
        <p:spPr>
          <a:xfrm>
            <a:off x="457200" y="274640"/>
            <a:ext cx="6019800" cy="58515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2" name="Google Shape;972;p16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3" name="Google Shape;973;p16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4" name="Google Shape;974;p16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2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2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2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981"/>
        <p:cNvGrpSpPr/>
        <p:nvPr/>
      </p:nvGrpSpPr>
      <p:grpSpPr>
        <a:xfrm>
          <a:off x="0" y="0"/>
          <a:ext cx="0" cy="0"/>
          <a:chOff x="0" y="0"/>
          <a:chExt cx="0" cy="0"/>
        </a:xfrm>
      </p:grpSpPr>
      <p:pic>
        <p:nvPicPr>
          <p:cNvPr id="982" name="Google Shape;982;p48"/>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983" name="Google Shape;983;p48"/>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984" name="Google Shape;98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5" name="Google Shape;985;p48"/>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6" name="Google Shape;986;p48"/>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7" name="Google Shape;987;p48"/>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8" name="Google Shape;988;p48"/>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989" name="Google Shape;989;p48"/>
          <p:cNvPicPr preferRelativeResize="0"/>
          <p:nvPr/>
        </p:nvPicPr>
        <p:blipFill rotWithShape="1">
          <a:blip r:embed="rId3">
            <a:alphaModFix/>
          </a:blip>
          <a:srcRect/>
          <a:stretch/>
        </p:blipFill>
        <p:spPr>
          <a:xfrm>
            <a:off x="545364" y="5809934"/>
            <a:ext cx="845015" cy="530788"/>
          </a:xfrm>
          <a:prstGeom prst="rect">
            <a:avLst/>
          </a:prstGeom>
          <a:noFill/>
          <a:ln>
            <a:noFill/>
          </a:ln>
        </p:spPr>
      </p:pic>
      <p:sp>
        <p:nvSpPr>
          <p:cNvPr id="990" name="Google Shape;990;p48"/>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1"/>
        <p:cNvGrpSpPr/>
        <p:nvPr/>
      </p:nvGrpSpPr>
      <p:grpSpPr>
        <a:xfrm>
          <a:off x="0" y="0"/>
          <a:ext cx="0" cy="0"/>
          <a:chOff x="0" y="0"/>
          <a:chExt cx="0" cy="0"/>
        </a:xfrm>
      </p:grpSpPr>
      <p:pic>
        <p:nvPicPr>
          <p:cNvPr id="992" name="Google Shape;992;p65" descr="ThinkstockPhotos-200258139-001.jpg"/>
          <p:cNvPicPr preferRelativeResize="0"/>
          <p:nvPr/>
        </p:nvPicPr>
        <p:blipFill rotWithShape="1">
          <a:blip r:embed="rId2">
            <a:alphaModFix/>
          </a:blip>
          <a:srcRect/>
          <a:stretch/>
        </p:blipFill>
        <p:spPr>
          <a:xfrm>
            <a:off x="-110080" y="-113516"/>
            <a:ext cx="9268270" cy="6985706"/>
          </a:xfrm>
          <a:prstGeom prst="rect">
            <a:avLst/>
          </a:prstGeom>
          <a:noFill/>
          <a:ln>
            <a:noFill/>
          </a:ln>
        </p:spPr>
      </p:pic>
      <p:pic>
        <p:nvPicPr>
          <p:cNvPr id="993" name="Google Shape;993;p65"/>
          <p:cNvPicPr preferRelativeResize="0"/>
          <p:nvPr/>
        </p:nvPicPr>
        <p:blipFill rotWithShape="1">
          <a:blip r:embed="rId3">
            <a:alphaModFix/>
          </a:blip>
          <a:srcRect/>
          <a:stretch/>
        </p:blipFill>
        <p:spPr>
          <a:xfrm>
            <a:off x="600271" y="3542090"/>
            <a:ext cx="1719747" cy="1080243"/>
          </a:xfrm>
          <a:prstGeom prst="rect">
            <a:avLst/>
          </a:prstGeom>
          <a:noFill/>
          <a:ln>
            <a:noFill/>
          </a:ln>
        </p:spPr>
      </p:pic>
      <p:sp>
        <p:nvSpPr>
          <p:cNvPr id="994" name="Google Shape;994;p65"/>
          <p:cNvSpPr txBox="1">
            <a:spLocks noGrp="1"/>
          </p:cNvSpPr>
          <p:nvPr>
            <p:ph type="title"/>
          </p:nvPr>
        </p:nvSpPr>
        <p:spPr>
          <a:xfrm>
            <a:off x="429854" y="525801"/>
            <a:ext cx="6381066" cy="125499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5" name="Google Shape;995;p65"/>
          <p:cNvSpPr txBox="1">
            <a:spLocks noGrp="1"/>
          </p:cNvSpPr>
          <p:nvPr>
            <p:ph type="subTitle" idx="1"/>
          </p:nvPr>
        </p:nvSpPr>
        <p:spPr>
          <a:xfrm>
            <a:off x="429854" y="1631805"/>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996" name="Google Shape;996;p65"/>
          <p:cNvSpPr/>
          <p:nvPr/>
        </p:nvSpPr>
        <p:spPr>
          <a:xfrm>
            <a:off x="525048" y="1586086"/>
            <a:ext cx="6028152"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97" name="Google Shape;997;p65"/>
          <p:cNvSpPr txBox="1"/>
          <p:nvPr/>
        </p:nvSpPr>
        <p:spPr>
          <a:xfrm>
            <a:off x="525048"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98"/>
        <p:cNvGrpSpPr/>
        <p:nvPr/>
      </p:nvGrpSpPr>
      <p:grpSpPr>
        <a:xfrm>
          <a:off x="0" y="0"/>
          <a:ext cx="0" cy="0"/>
          <a:chOff x="0" y="0"/>
          <a:chExt cx="0" cy="0"/>
        </a:xfrm>
      </p:grpSpPr>
      <p:pic>
        <p:nvPicPr>
          <p:cNvPr id="999" name="Google Shape;999;p66"/>
          <p:cNvPicPr preferRelativeResize="0"/>
          <p:nvPr/>
        </p:nvPicPr>
        <p:blipFill rotWithShape="1">
          <a:blip r:embed="rId2">
            <a:alphaModFix/>
          </a:blip>
          <a:srcRect/>
          <a:stretch/>
        </p:blipFill>
        <p:spPr>
          <a:xfrm>
            <a:off x="620576" y="4763445"/>
            <a:ext cx="1845786" cy="1159414"/>
          </a:xfrm>
          <a:prstGeom prst="rect">
            <a:avLst/>
          </a:prstGeom>
          <a:noFill/>
          <a:ln>
            <a:noFill/>
          </a:ln>
        </p:spPr>
      </p:pic>
      <p:pic>
        <p:nvPicPr>
          <p:cNvPr id="1000" name="Google Shape;1000;p66" descr="SlideBACKCTLC2.jpg"/>
          <p:cNvPicPr preferRelativeResize="0"/>
          <p:nvPr/>
        </p:nvPicPr>
        <p:blipFill rotWithShape="1">
          <a:blip r:embed="rId3">
            <a:alphaModFix/>
          </a:blip>
          <a:srcRect/>
          <a:stretch/>
        </p:blipFill>
        <p:spPr>
          <a:xfrm>
            <a:off x="6374858" y="0"/>
            <a:ext cx="2795627" cy="6858000"/>
          </a:xfrm>
          <a:prstGeom prst="rect">
            <a:avLst/>
          </a:prstGeom>
          <a:noFill/>
          <a:ln>
            <a:noFill/>
          </a:ln>
        </p:spPr>
      </p:pic>
      <p:sp>
        <p:nvSpPr>
          <p:cNvPr id="1001" name="Google Shape;1001;p66"/>
          <p:cNvSpPr txBox="1">
            <a:spLocks noGrp="1"/>
          </p:cNvSpPr>
          <p:nvPr>
            <p:ph type="title"/>
          </p:nvPr>
        </p:nvSpPr>
        <p:spPr>
          <a:xfrm>
            <a:off x="429855" y="525799"/>
            <a:ext cx="4075628" cy="202123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2" name="Google Shape;1002;p66"/>
          <p:cNvSpPr txBox="1">
            <a:spLocks noGrp="1"/>
          </p:cNvSpPr>
          <p:nvPr>
            <p:ph type="subTitle" idx="1"/>
          </p:nvPr>
        </p:nvSpPr>
        <p:spPr>
          <a:xfrm>
            <a:off x="429854" y="254703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003" name="Google Shape;1003;p66"/>
          <p:cNvSpPr/>
          <p:nvPr/>
        </p:nvSpPr>
        <p:spPr>
          <a:xfrm>
            <a:off x="525049" y="2409082"/>
            <a:ext cx="4051387"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nvGrpSpPr>
          <p:cNvPr id="1004" name="Google Shape;1004;p66"/>
          <p:cNvGrpSpPr/>
          <p:nvPr/>
        </p:nvGrpSpPr>
        <p:grpSpPr>
          <a:xfrm>
            <a:off x="6669895" y="-1"/>
            <a:ext cx="2503640" cy="6852546"/>
            <a:chOff x="7503330" y="0"/>
            <a:chExt cx="1654981" cy="4529738"/>
          </a:xfrm>
        </p:grpSpPr>
        <p:pic>
          <p:nvPicPr>
            <p:cNvPr id="1005" name="Google Shape;1005;p66" descr="ThinkstockPhotos-78768352.jpg"/>
            <p:cNvPicPr preferRelativeResize="0"/>
            <p:nvPr/>
          </p:nvPicPr>
          <p:blipFill rotWithShape="1">
            <a:blip r:embed="rId4">
              <a:alphaModFix/>
            </a:blip>
            <a:srcRect/>
            <a:stretch/>
          </p:blipFill>
          <p:spPr>
            <a:xfrm>
              <a:off x="7503331" y="0"/>
              <a:ext cx="1654979" cy="1379814"/>
            </a:xfrm>
            <a:prstGeom prst="rect">
              <a:avLst/>
            </a:prstGeom>
            <a:noFill/>
            <a:ln>
              <a:noFill/>
            </a:ln>
          </p:spPr>
        </p:pic>
        <p:pic>
          <p:nvPicPr>
            <p:cNvPr id="1006" name="Google Shape;1006;p66" descr="ThinkstockPhotos-80379902.jpg"/>
            <p:cNvPicPr preferRelativeResize="0"/>
            <p:nvPr/>
          </p:nvPicPr>
          <p:blipFill rotWithShape="1">
            <a:blip r:embed="rId5">
              <a:alphaModFix/>
            </a:blip>
            <a:srcRect/>
            <a:stretch/>
          </p:blipFill>
          <p:spPr>
            <a:xfrm>
              <a:off x="7503330" y="1379814"/>
              <a:ext cx="1654980" cy="1482647"/>
            </a:xfrm>
            <a:prstGeom prst="rect">
              <a:avLst/>
            </a:prstGeom>
            <a:noFill/>
            <a:ln>
              <a:noFill/>
            </a:ln>
          </p:spPr>
        </p:pic>
        <p:pic>
          <p:nvPicPr>
            <p:cNvPr id="1007" name="Google Shape;1007;p66" descr="ThinkstockPhotos-451810925.jpg"/>
            <p:cNvPicPr preferRelativeResize="0"/>
            <p:nvPr/>
          </p:nvPicPr>
          <p:blipFill rotWithShape="1">
            <a:blip r:embed="rId6">
              <a:alphaModFix/>
            </a:blip>
            <a:srcRect/>
            <a:stretch/>
          </p:blipFill>
          <p:spPr>
            <a:xfrm>
              <a:off x="7503331" y="2862462"/>
              <a:ext cx="1652965" cy="1667276"/>
            </a:xfrm>
            <a:prstGeom prst="rect">
              <a:avLst/>
            </a:prstGeom>
            <a:noFill/>
            <a:ln>
              <a:noFill/>
            </a:ln>
          </p:spPr>
        </p:pic>
      </p:grpSp>
      <p:pic>
        <p:nvPicPr>
          <p:cNvPr id="1008" name="Google Shape;1008;p66" descr="SlideWatermark.png"/>
          <p:cNvPicPr preferRelativeResize="0"/>
          <p:nvPr/>
        </p:nvPicPr>
        <p:blipFill rotWithShape="1">
          <a:blip r:embed="rId7">
            <a:alphaModFix amt="35000"/>
          </a:blip>
          <a:srcRect/>
          <a:stretch/>
        </p:blipFill>
        <p:spPr>
          <a:xfrm>
            <a:off x="830144" y="-44784"/>
            <a:ext cx="9144000" cy="6858000"/>
          </a:xfrm>
          <a:prstGeom prst="rect">
            <a:avLst/>
          </a:prstGeom>
          <a:noFill/>
          <a:ln>
            <a:noFill/>
          </a:ln>
        </p:spPr>
      </p:pic>
      <p:sp>
        <p:nvSpPr>
          <p:cNvPr id="1009" name="Google Shape;1009;p66"/>
          <p:cNvSpPr txBox="1"/>
          <p:nvPr/>
        </p:nvSpPr>
        <p:spPr>
          <a:xfrm>
            <a:off x="595410" y="6457891"/>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10"/>
        <p:cNvGrpSpPr/>
        <p:nvPr/>
      </p:nvGrpSpPr>
      <p:grpSpPr>
        <a:xfrm>
          <a:off x="0" y="0"/>
          <a:ext cx="0" cy="0"/>
          <a:chOff x="0" y="0"/>
          <a:chExt cx="0" cy="0"/>
        </a:xfrm>
      </p:grpSpPr>
      <p:pic>
        <p:nvPicPr>
          <p:cNvPr id="1011" name="Google Shape;1011;p67" descr="Background-NEW.png"/>
          <p:cNvPicPr preferRelativeResize="0"/>
          <p:nvPr/>
        </p:nvPicPr>
        <p:blipFill rotWithShape="1">
          <a:blip r:embed="rId2">
            <a:alphaModFix/>
          </a:blip>
          <a:srcRect/>
          <a:stretch/>
        </p:blipFill>
        <p:spPr>
          <a:xfrm flipH="1">
            <a:off x="-64940" y="0"/>
            <a:ext cx="9208941" cy="3743126"/>
          </a:xfrm>
          <a:prstGeom prst="rect">
            <a:avLst/>
          </a:prstGeom>
          <a:noFill/>
          <a:ln>
            <a:noFill/>
          </a:ln>
        </p:spPr>
      </p:pic>
      <p:pic>
        <p:nvPicPr>
          <p:cNvPr id="1012" name="Google Shape;1012;p67"/>
          <p:cNvPicPr preferRelativeResize="0"/>
          <p:nvPr/>
        </p:nvPicPr>
        <p:blipFill rotWithShape="1">
          <a:blip r:embed="rId3">
            <a:alphaModFix/>
          </a:blip>
          <a:srcRect/>
          <a:stretch/>
        </p:blipFill>
        <p:spPr>
          <a:xfrm>
            <a:off x="741383" y="666911"/>
            <a:ext cx="1736479" cy="1090753"/>
          </a:xfrm>
          <a:prstGeom prst="rect">
            <a:avLst/>
          </a:prstGeom>
          <a:noFill/>
          <a:ln>
            <a:noFill/>
          </a:ln>
        </p:spPr>
      </p:pic>
      <p:sp>
        <p:nvSpPr>
          <p:cNvPr id="1013" name="Google Shape;1013;p67"/>
          <p:cNvSpPr txBox="1">
            <a:spLocks noGrp="1"/>
          </p:cNvSpPr>
          <p:nvPr>
            <p:ph type="title"/>
          </p:nvPr>
        </p:nvSpPr>
        <p:spPr>
          <a:xfrm>
            <a:off x="1323509" y="2627066"/>
            <a:ext cx="7341373" cy="1783353"/>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4" name="Google Shape;1014;p67"/>
          <p:cNvSpPr txBox="1">
            <a:spLocks noGrp="1"/>
          </p:cNvSpPr>
          <p:nvPr>
            <p:ph type="subTitle" idx="1"/>
          </p:nvPr>
        </p:nvSpPr>
        <p:spPr>
          <a:xfrm>
            <a:off x="1323509" y="3897765"/>
            <a:ext cx="7341371" cy="837185"/>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pic>
        <p:nvPicPr>
          <p:cNvPr id="1015" name="Google Shape;1015;p67"/>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1016" name="Google Shape;1016;p67"/>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1017" name="Google Shape;1017;p67"/>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018"/>
        <p:cNvGrpSpPr/>
        <p:nvPr/>
      </p:nvGrpSpPr>
      <p:grpSpPr>
        <a:xfrm>
          <a:off x="0" y="0"/>
          <a:ext cx="0" cy="0"/>
          <a:chOff x="0" y="0"/>
          <a:chExt cx="0" cy="0"/>
        </a:xfrm>
      </p:grpSpPr>
      <p:pic>
        <p:nvPicPr>
          <p:cNvPr id="1019" name="Google Shape;1019;p68"/>
          <p:cNvPicPr preferRelativeResize="0"/>
          <p:nvPr/>
        </p:nvPicPr>
        <p:blipFill rotWithShape="1">
          <a:blip r:embed="rId2">
            <a:alphaModFix/>
          </a:blip>
          <a:srcRect/>
          <a:stretch/>
        </p:blipFill>
        <p:spPr>
          <a:xfrm>
            <a:off x="671418" y="748691"/>
            <a:ext cx="1845786" cy="1159414"/>
          </a:xfrm>
          <a:prstGeom prst="rect">
            <a:avLst/>
          </a:prstGeom>
          <a:noFill/>
          <a:ln>
            <a:noFill/>
          </a:ln>
        </p:spPr>
      </p:pic>
      <p:sp>
        <p:nvSpPr>
          <p:cNvPr id="1020" name="Google Shape;1020;p68"/>
          <p:cNvSpPr txBox="1">
            <a:spLocks noGrp="1"/>
          </p:cNvSpPr>
          <p:nvPr>
            <p:ph type="title"/>
          </p:nvPr>
        </p:nvSpPr>
        <p:spPr>
          <a:xfrm>
            <a:off x="550473" y="2137103"/>
            <a:ext cx="5906202"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1" name="Google Shape;1021;p68"/>
          <p:cNvSpPr txBox="1">
            <a:spLocks noGrp="1"/>
          </p:cNvSpPr>
          <p:nvPr>
            <p:ph type="subTitle" idx="1"/>
          </p:nvPr>
        </p:nvSpPr>
        <p:spPr>
          <a:xfrm>
            <a:off x="550473" y="463290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022" name="Google Shape;1022;p68"/>
          <p:cNvSpPr/>
          <p:nvPr/>
        </p:nvSpPr>
        <p:spPr>
          <a:xfrm>
            <a:off x="645668" y="4459477"/>
            <a:ext cx="4739626"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1023" name="Google Shape;1023;p68"/>
          <p:cNvPicPr preferRelativeResize="0"/>
          <p:nvPr/>
        </p:nvPicPr>
        <p:blipFill rotWithShape="1">
          <a:blip r:embed="rId3">
            <a:alphaModFix/>
          </a:blip>
          <a:srcRect/>
          <a:stretch/>
        </p:blipFill>
        <p:spPr>
          <a:xfrm>
            <a:off x="0" y="6134100"/>
            <a:ext cx="9144000" cy="723900"/>
          </a:xfrm>
          <a:prstGeom prst="rect">
            <a:avLst/>
          </a:prstGeom>
          <a:noFill/>
          <a:ln>
            <a:noFill/>
          </a:ln>
        </p:spPr>
      </p:pic>
      <p:sp>
        <p:nvSpPr>
          <p:cNvPr id="1024" name="Google Shape;1024;p68"/>
          <p:cNvSpPr txBox="1"/>
          <p:nvPr/>
        </p:nvSpPr>
        <p:spPr>
          <a:xfrm>
            <a:off x="7186763" y="6401792"/>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1025" name="Google Shape;1025;p68"/>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
        <p:nvSpPr>
          <p:cNvPr id="1026" name="Google Shape;1026;p68"/>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027"/>
        <p:cNvGrpSpPr/>
        <p:nvPr/>
      </p:nvGrpSpPr>
      <p:grpSpPr>
        <a:xfrm>
          <a:off x="0" y="0"/>
          <a:ext cx="0" cy="0"/>
          <a:chOff x="0" y="0"/>
          <a:chExt cx="0" cy="0"/>
        </a:xfrm>
      </p:grpSpPr>
      <p:pic>
        <p:nvPicPr>
          <p:cNvPr id="1028" name="Google Shape;1028;p69"/>
          <p:cNvPicPr preferRelativeResize="0"/>
          <p:nvPr/>
        </p:nvPicPr>
        <p:blipFill rotWithShape="1">
          <a:blip r:embed="rId2">
            <a:alphaModFix/>
          </a:blip>
          <a:srcRect/>
          <a:stretch/>
        </p:blipFill>
        <p:spPr>
          <a:xfrm>
            <a:off x="671418" y="748691"/>
            <a:ext cx="1845786" cy="1159414"/>
          </a:xfrm>
          <a:prstGeom prst="rect">
            <a:avLst/>
          </a:prstGeom>
          <a:noFill/>
          <a:ln>
            <a:noFill/>
          </a:ln>
        </p:spPr>
      </p:pic>
      <p:pic>
        <p:nvPicPr>
          <p:cNvPr id="1029" name="Google Shape;1029;p69" descr="ThinkstockPhotos-484427850.jpg"/>
          <p:cNvPicPr preferRelativeResize="0"/>
          <p:nvPr/>
        </p:nvPicPr>
        <p:blipFill rotWithShape="1">
          <a:blip r:embed="rId3">
            <a:alphaModFix/>
          </a:blip>
          <a:srcRect/>
          <a:stretch/>
        </p:blipFill>
        <p:spPr>
          <a:xfrm>
            <a:off x="5224594" y="191182"/>
            <a:ext cx="3919406" cy="6350212"/>
          </a:xfrm>
          <a:prstGeom prst="rect">
            <a:avLst/>
          </a:prstGeom>
          <a:noFill/>
          <a:ln>
            <a:noFill/>
          </a:ln>
        </p:spPr>
      </p:pic>
      <p:sp>
        <p:nvSpPr>
          <p:cNvPr id="1030" name="Google Shape;1030;p69"/>
          <p:cNvSpPr txBox="1">
            <a:spLocks noGrp="1"/>
          </p:cNvSpPr>
          <p:nvPr>
            <p:ph type="title"/>
          </p:nvPr>
        </p:nvSpPr>
        <p:spPr>
          <a:xfrm>
            <a:off x="550473" y="2137103"/>
            <a:ext cx="4472963"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1" name="Google Shape;1031;p69"/>
          <p:cNvSpPr txBox="1">
            <a:spLocks noGrp="1"/>
          </p:cNvSpPr>
          <p:nvPr>
            <p:ph type="subTitle" idx="1"/>
          </p:nvPr>
        </p:nvSpPr>
        <p:spPr>
          <a:xfrm>
            <a:off x="550473" y="4632900"/>
            <a:ext cx="4302676" cy="1284154"/>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032" name="Google Shape;1032;p69"/>
          <p:cNvSpPr/>
          <p:nvPr/>
        </p:nvSpPr>
        <p:spPr>
          <a:xfrm>
            <a:off x="645667" y="4459477"/>
            <a:ext cx="4143625"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1033" name="Google Shape;1033;p69" descr="Tab.png"/>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1034" name="Google Shape;1034;p69"/>
          <p:cNvSpPr txBox="1"/>
          <p:nvPr/>
        </p:nvSpPr>
        <p:spPr>
          <a:xfrm>
            <a:off x="7186763" y="6414286"/>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1035" name="Google Shape;1035;p69"/>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
        <p:nvSpPr>
          <p:cNvPr id="1036" name="Google Shape;1036;p69"/>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37"/>
        <p:cNvGrpSpPr/>
        <p:nvPr/>
      </p:nvGrpSpPr>
      <p:grpSpPr>
        <a:xfrm>
          <a:off x="0" y="0"/>
          <a:ext cx="0" cy="0"/>
          <a:chOff x="0" y="0"/>
          <a:chExt cx="0" cy="0"/>
        </a:xfrm>
      </p:grpSpPr>
      <p:pic>
        <p:nvPicPr>
          <p:cNvPr id="1038" name="Google Shape;1038;p70"/>
          <p:cNvPicPr preferRelativeResize="0"/>
          <p:nvPr/>
        </p:nvPicPr>
        <p:blipFill rotWithShape="1">
          <a:blip r:embed="rId2">
            <a:alphaModFix/>
          </a:blip>
          <a:srcRect/>
          <a:stretch/>
        </p:blipFill>
        <p:spPr>
          <a:xfrm>
            <a:off x="545364" y="5809934"/>
            <a:ext cx="845015" cy="530788"/>
          </a:xfrm>
          <a:prstGeom prst="rect">
            <a:avLst/>
          </a:prstGeom>
          <a:noFill/>
          <a:ln>
            <a:noFill/>
          </a:ln>
        </p:spPr>
      </p:pic>
      <p:pic>
        <p:nvPicPr>
          <p:cNvPr id="1039" name="Google Shape;1039;p70" descr="Tab.png"/>
          <p:cNvPicPr preferRelativeResize="0"/>
          <p:nvPr/>
        </p:nvPicPr>
        <p:blipFill rotWithShape="1">
          <a:blip r:embed="rId3">
            <a:alphaModFix/>
          </a:blip>
          <a:srcRect/>
          <a:stretch/>
        </p:blipFill>
        <p:spPr>
          <a:xfrm>
            <a:off x="0" y="6141194"/>
            <a:ext cx="9144000" cy="723900"/>
          </a:xfrm>
          <a:prstGeom prst="rect">
            <a:avLst/>
          </a:prstGeom>
          <a:noFill/>
          <a:ln>
            <a:noFill/>
          </a:ln>
        </p:spPr>
      </p:pic>
      <p:sp>
        <p:nvSpPr>
          <p:cNvPr id="1040" name="Google Shape;1040;p70"/>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1041" name="Google Shape;1041;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2" name="Google Shape;1042;p70"/>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3" name="Google Shape;1043;p70"/>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4" name="Google Shape;1044;p70"/>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5" name="Google Shape;1045;p70"/>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46" name="Google Shape;1046;p70"/>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47"/>
        <p:cNvGrpSpPr/>
        <p:nvPr/>
      </p:nvGrpSpPr>
      <p:grpSpPr>
        <a:xfrm>
          <a:off x="0" y="0"/>
          <a:ext cx="0" cy="0"/>
          <a:chOff x="0" y="0"/>
          <a:chExt cx="0" cy="0"/>
        </a:xfrm>
      </p:grpSpPr>
      <p:pic>
        <p:nvPicPr>
          <p:cNvPr id="1048" name="Google Shape;1048;p71"/>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1049" name="Google Shape;1049;p71"/>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1050" name="Google Shape;1050;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1" name="Google Shape;1051;p71"/>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2" name="Google Shape;1052;p71"/>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3" name="Google Shape;1053;p71"/>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4" name="Google Shape;1054;p71"/>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1055" name="Google Shape;1055;p71" descr="CER013_CLT_c_no_CER.png"/>
          <p:cNvPicPr preferRelativeResize="0"/>
          <p:nvPr/>
        </p:nvPicPr>
        <p:blipFill rotWithShape="1">
          <a:blip r:embed="rId3">
            <a:alphaModFix/>
          </a:blip>
          <a:srcRect/>
          <a:stretch/>
        </p:blipFill>
        <p:spPr>
          <a:xfrm>
            <a:off x="412244" y="5720502"/>
            <a:ext cx="1106697" cy="738938"/>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6"/>
        <p:cNvGrpSpPr/>
        <p:nvPr/>
      </p:nvGrpSpPr>
      <p:grpSpPr>
        <a:xfrm>
          <a:off x="0" y="0"/>
          <a:ext cx="0" cy="0"/>
          <a:chOff x="0" y="0"/>
          <a:chExt cx="0" cy="0"/>
        </a:xfrm>
      </p:grpSpPr>
      <p:sp>
        <p:nvSpPr>
          <p:cNvPr id="1057" name="Google Shape;1057;p72"/>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8" name="Google Shape;1058;p7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1059" name="Google Shape;1059;p7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0" name="Google Shape;1060;p7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1" name="Google Shape;1061;p7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2"/>
        <p:cNvGrpSpPr/>
        <p:nvPr/>
      </p:nvGrpSpPr>
      <p:grpSpPr>
        <a:xfrm>
          <a:off x="0" y="0"/>
          <a:ext cx="0" cy="0"/>
          <a:chOff x="0" y="0"/>
          <a:chExt cx="0" cy="0"/>
        </a:xfrm>
      </p:grpSpPr>
      <p:sp>
        <p:nvSpPr>
          <p:cNvPr id="1063" name="Google Shape;1063;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4" name="Google Shape;1064;p73"/>
          <p:cNvSpPr txBox="1">
            <a:spLocks noGrp="1"/>
          </p:cNvSpPr>
          <p:nvPr>
            <p:ph type="body" idx="1"/>
          </p:nvPr>
        </p:nvSpPr>
        <p:spPr>
          <a:xfrm>
            <a:off x="457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065" name="Google Shape;1065;p73"/>
          <p:cNvSpPr txBox="1">
            <a:spLocks noGrp="1"/>
          </p:cNvSpPr>
          <p:nvPr>
            <p:ph type="body" idx="2"/>
          </p:nvPr>
        </p:nvSpPr>
        <p:spPr>
          <a:xfrm>
            <a:off x="4648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066" name="Google Shape;1066;p7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7" name="Google Shape;1067;p7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8" name="Google Shape;1068;p7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12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2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9"/>
        <p:cNvGrpSpPr/>
        <p:nvPr/>
      </p:nvGrpSpPr>
      <p:grpSpPr>
        <a:xfrm>
          <a:off x="0" y="0"/>
          <a:ext cx="0" cy="0"/>
          <a:chOff x="0" y="0"/>
          <a:chExt cx="0" cy="0"/>
        </a:xfrm>
      </p:grpSpPr>
      <p:sp>
        <p:nvSpPr>
          <p:cNvPr id="1070" name="Google Shape;1070;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1" name="Google Shape;1071;p74"/>
          <p:cNvSpPr txBox="1">
            <a:spLocks noGrp="1"/>
          </p:cNvSpPr>
          <p:nvPr>
            <p:ph type="body" idx="1"/>
          </p:nvPr>
        </p:nvSpPr>
        <p:spPr>
          <a:xfrm>
            <a:off x="457200" y="1535113"/>
            <a:ext cx="404018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1072" name="Google Shape;1072;p74"/>
          <p:cNvSpPr txBox="1">
            <a:spLocks noGrp="1"/>
          </p:cNvSpPr>
          <p:nvPr>
            <p:ph type="body" idx="2"/>
          </p:nvPr>
        </p:nvSpPr>
        <p:spPr>
          <a:xfrm>
            <a:off x="457200" y="2174875"/>
            <a:ext cx="4040187"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073" name="Google Shape;1073;p74"/>
          <p:cNvSpPr txBox="1">
            <a:spLocks noGrp="1"/>
          </p:cNvSpPr>
          <p:nvPr>
            <p:ph type="body" idx="3"/>
          </p:nvPr>
        </p:nvSpPr>
        <p:spPr>
          <a:xfrm>
            <a:off x="4645025" y="1535113"/>
            <a:ext cx="4041774"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1074" name="Google Shape;1074;p74"/>
          <p:cNvSpPr txBox="1">
            <a:spLocks noGrp="1"/>
          </p:cNvSpPr>
          <p:nvPr>
            <p:ph type="body" idx="4"/>
          </p:nvPr>
        </p:nvSpPr>
        <p:spPr>
          <a:xfrm>
            <a:off x="4645025" y="2174875"/>
            <a:ext cx="4041774"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075" name="Google Shape;1075;p7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6" name="Google Shape;1076;p7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7" name="Google Shape;1077;p7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8"/>
        <p:cNvGrpSpPr/>
        <p:nvPr/>
      </p:nvGrpSpPr>
      <p:grpSpPr>
        <a:xfrm>
          <a:off x="0" y="0"/>
          <a:ext cx="0" cy="0"/>
          <a:chOff x="0" y="0"/>
          <a:chExt cx="0" cy="0"/>
        </a:xfrm>
      </p:grpSpPr>
      <p:sp>
        <p:nvSpPr>
          <p:cNvPr id="1079" name="Google Shape;1079;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7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1" name="Google Shape;1081;p7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7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3"/>
        <p:cNvGrpSpPr/>
        <p:nvPr/>
      </p:nvGrpSpPr>
      <p:grpSpPr>
        <a:xfrm>
          <a:off x="0" y="0"/>
          <a:ext cx="0" cy="0"/>
          <a:chOff x="0" y="0"/>
          <a:chExt cx="0" cy="0"/>
        </a:xfrm>
      </p:grpSpPr>
      <p:sp>
        <p:nvSpPr>
          <p:cNvPr id="1084" name="Google Shape;1084;p7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5" name="Google Shape;1085;p7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6" name="Google Shape;1086;p7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87"/>
        <p:cNvGrpSpPr/>
        <p:nvPr/>
      </p:nvGrpSpPr>
      <p:grpSpPr>
        <a:xfrm>
          <a:off x="0" y="0"/>
          <a:ext cx="0" cy="0"/>
          <a:chOff x="0" y="0"/>
          <a:chExt cx="0" cy="0"/>
        </a:xfrm>
      </p:grpSpPr>
      <p:sp>
        <p:nvSpPr>
          <p:cNvPr id="1088" name="Google Shape;1088;p77"/>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9" name="Google Shape;1089;p77"/>
          <p:cNvSpPr txBox="1">
            <a:spLocks noGrp="1"/>
          </p:cNvSpPr>
          <p:nvPr>
            <p:ph type="body" idx="1"/>
          </p:nvPr>
        </p:nvSpPr>
        <p:spPr>
          <a:xfrm>
            <a:off x="3575050" y="273052"/>
            <a:ext cx="5111749" cy="585311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090" name="Google Shape;1090;p77"/>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1091" name="Google Shape;1091;p7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7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3" name="Google Shape;1093;p7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94"/>
        <p:cNvGrpSpPr/>
        <p:nvPr/>
      </p:nvGrpSpPr>
      <p:grpSpPr>
        <a:xfrm>
          <a:off x="0" y="0"/>
          <a:ext cx="0" cy="0"/>
          <a:chOff x="0" y="0"/>
          <a:chExt cx="0" cy="0"/>
        </a:xfrm>
      </p:grpSpPr>
      <p:sp>
        <p:nvSpPr>
          <p:cNvPr id="1095" name="Google Shape;1095;p7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6" name="Google Shape;1096;p78"/>
          <p:cNvSpPr>
            <a:spLocks noGrp="1"/>
          </p:cNvSpPr>
          <p:nvPr>
            <p:ph type="pic" idx="2"/>
          </p:nvPr>
        </p:nvSpPr>
        <p:spPr>
          <a:xfrm>
            <a:off x="1792288" y="612775"/>
            <a:ext cx="5486400" cy="4114800"/>
          </a:xfrm>
          <a:prstGeom prst="rect">
            <a:avLst/>
          </a:prstGeom>
          <a:noFill/>
          <a:ln>
            <a:noFill/>
          </a:ln>
        </p:spPr>
      </p:sp>
      <p:sp>
        <p:nvSpPr>
          <p:cNvPr id="1097" name="Google Shape;1097;p78"/>
          <p:cNvSpPr txBox="1">
            <a:spLocks noGrp="1"/>
          </p:cNvSpPr>
          <p:nvPr>
            <p:ph type="body" idx="1"/>
          </p:nvPr>
        </p:nvSpPr>
        <p:spPr>
          <a:xfrm>
            <a:off x="1792288" y="5367337"/>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1098" name="Google Shape;1098;p7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9" name="Google Shape;1099;p7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0" name="Google Shape;1100;p7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01"/>
        <p:cNvGrpSpPr/>
        <p:nvPr/>
      </p:nvGrpSpPr>
      <p:grpSpPr>
        <a:xfrm>
          <a:off x="0" y="0"/>
          <a:ext cx="0" cy="0"/>
          <a:chOff x="0" y="0"/>
          <a:chExt cx="0" cy="0"/>
        </a:xfrm>
      </p:grpSpPr>
      <p:sp>
        <p:nvSpPr>
          <p:cNvPr id="1102" name="Google Shape;1102;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3" name="Google Shape;1103;p79"/>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4" name="Google Shape;1104;p7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5" name="Google Shape;1105;p7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6" name="Google Shape;1106;p7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7"/>
        <p:cNvGrpSpPr/>
        <p:nvPr/>
      </p:nvGrpSpPr>
      <p:grpSpPr>
        <a:xfrm>
          <a:off x="0" y="0"/>
          <a:ext cx="0" cy="0"/>
          <a:chOff x="0" y="0"/>
          <a:chExt cx="0" cy="0"/>
        </a:xfrm>
      </p:grpSpPr>
      <p:sp>
        <p:nvSpPr>
          <p:cNvPr id="1108" name="Google Shape;1108;p80"/>
          <p:cNvSpPr txBox="1">
            <a:spLocks noGrp="1"/>
          </p:cNvSpPr>
          <p:nvPr>
            <p:ph type="title"/>
          </p:nvPr>
        </p:nvSpPr>
        <p:spPr>
          <a:xfrm>
            <a:off x="6629400" y="274640"/>
            <a:ext cx="2057400" cy="585152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9" name="Google Shape;1109;p80"/>
          <p:cNvSpPr txBox="1">
            <a:spLocks noGrp="1"/>
          </p:cNvSpPr>
          <p:nvPr>
            <p:ph type="body" idx="1"/>
          </p:nvPr>
        </p:nvSpPr>
        <p:spPr>
          <a:xfrm>
            <a:off x="457200" y="274640"/>
            <a:ext cx="6019800" cy="58515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0" name="Google Shape;1110;p8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1" name="Google Shape;1111;p8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2" name="Google Shape;1112;p8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125"/>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25"/>
          <p:cNvSpPr txBox="1">
            <a:spLocks noGrp="1"/>
          </p:cNvSpPr>
          <p:nvPr>
            <p:ph type="body" idx="1"/>
          </p:nvPr>
        </p:nvSpPr>
        <p:spPr>
          <a:xfrm>
            <a:off x="3575050" y="273052"/>
            <a:ext cx="5111749" cy="585311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4" name="Google Shape;124;p125"/>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125" name="Google Shape;125;p12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2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1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26"/>
          <p:cNvSpPr>
            <a:spLocks noGrp="1"/>
          </p:cNvSpPr>
          <p:nvPr>
            <p:ph type="pic" idx="2"/>
          </p:nvPr>
        </p:nvSpPr>
        <p:spPr>
          <a:xfrm>
            <a:off x="1792288" y="612775"/>
            <a:ext cx="5486400" cy="4114800"/>
          </a:xfrm>
          <a:prstGeom prst="rect">
            <a:avLst/>
          </a:prstGeom>
          <a:noFill/>
          <a:ln>
            <a:noFill/>
          </a:ln>
        </p:spPr>
      </p:sp>
      <p:sp>
        <p:nvSpPr>
          <p:cNvPr id="131" name="Google Shape;131;p126"/>
          <p:cNvSpPr txBox="1">
            <a:spLocks noGrp="1"/>
          </p:cNvSpPr>
          <p:nvPr>
            <p:ph type="body" idx="1"/>
          </p:nvPr>
        </p:nvSpPr>
        <p:spPr>
          <a:xfrm>
            <a:off x="1792288" y="5367337"/>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132" name="Google Shape;132;p12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2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2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1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27"/>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12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2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2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128"/>
          <p:cNvSpPr txBox="1">
            <a:spLocks noGrp="1"/>
          </p:cNvSpPr>
          <p:nvPr>
            <p:ph type="title"/>
          </p:nvPr>
        </p:nvSpPr>
        <p:spPr>
          <a:xfrm>
            <a:off x="6629400" y="274640"/>
            <a:ext cx="2057400" cy="585152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28"/>
          <p:cNvSpPr txBox="1">
            <a:spLocks noGrp="1"/>
          </p:cNvSpPr>
          <p:nvPr>
            <p:ph type="body" idx="1"/>
          </p:nvPr>
        </p:nvSpPr>
        <p:spPr>
          <a:xfrm>
            <a:off x="457200" y="274640"/>
            <a:ext cx="6019800" cy="58515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12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2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2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153"/>
        <p:cNvGrpSpPr/>
        <p:nvPr/>
      </p:nvGrpSpPr>
      <p:grpSpPr>
        <a:xfrm>
          <a:off x="0" y="0"/>
          <a:ext cx="0" cy="0"/>
          <a:chOff x="0" y="0"/>
          <a:chExt cx="0" cy="0"/>
        </a:xfrm>
      </p:grpSpPr>
      <p:pic>
        <p:nvPicPr>
          <p:cNvPr id="154" name="Google Shape;154;p36"/>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155" name="Google Shape;155;p36"/>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156" name="Google Shape;156;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6"/>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36"/>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6"/>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6"/>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161" name="Google Shape;161;p36"/>
          <p:cNvPicPr preferRelativeResize="0"/>
          <p:nvPr/>
        </p:nvPicPr>
        <p:blipFill rotWithShape="1">
          <a:blip r:embed="rId3">
            <a:alphaModFix/>
          </a:blip>
          <a:srcRect/>
          <a:stretch/>
        </p:blipFill>
        <p:spPr>
          <a:xfrm>
            <a:off x="545364" y="5809934"/>
            <a:ext cx="845015" cy="530788"/>
          </a:xfrm>
          <a:prstGeom prst="rect">
            <a:avLst/>
          </a:prstGeom>
          <a:noFill/>
          <a:ln>
            <a:noFill/>
          </a:ln>
        </p:spPr>
      </p:pic>
      <p:sp>
        <p:nvSpPr>
          <p:cNvPr id="162" name="Google Shape;162;p36"/>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3"/>
        <p:cNvGrpSpPr/>
        <p:nvPr/>
      </p:nvGrpSpPr>
      <p:grpSpPr>
        <a:xfrm>
          <a:off x="0" y="0"/>
          <a:ext cx="0" cy="0"/>
          <a:chOff x="0" y="0"/>
          <a:chExt cx="0" cy="0"/>
        </a:xfrm>
      </p:grpSpPr>
      <p:pic>
        <p:nvPicPr>
          <p:cNvPr id="164" name="Google Shape;164;p97" descr="ThinkstockPhotos-200258139-001.jpg"/>
          <p:cNvPicPr preferRelativeResize="0"/>
          <p:nvPr/>
        </p:nvPicPr>
        <p:blipFill rotWithShape="1">
          <a:blip r:embed="rId2">
            <a:alphaModFix/>
          </a:blip>
          <a:srcRect/>
          <a:stretch/>
        </p:blipFill>
        <p:spPr>
          <a:xfrm>
            <a:off x="-110080" y="-113516"/>
            <a:ext cx="9268270" cy="6985706"/>
          </a:xfrm>
          <a:prstGeom prst="rect">
            <a:avLst/>
          </a:prstGeom>
          <a:noFill/>
          <a:ln>
            <a:noFill/>
          </a:ln>
        </p:spPr>
      </p:pic>
      <p:pic>
        <p:nvPicPr>
          <p:cNvPr id="165" name="Google Shape;165;p97"/>
          <p:cNvPicPr preferRelativeResize="0"/>
          <p:nvPr/>
        </p:nvPicPr>
        <p:blipFill rotWithShape="1">
          <a:blip r:embed="rId3">
            <a:alphaModFix/>
          </a:blip>
          <a:srcRect/>
          <a:stretch/>
        </p:blipFill>
        <p:spPr>
          <a:xfrm>
            <a:off x="600271" y="3542090"/>
            <a:ext cx="1719747" cy="1080243"/>
          </a:xfrm>
          <a:prstGeom prst="rect">
            <a:avLst/>
          </a:prstGeom>
          <a:noFill/>
          <a:ln>
            <a:noFill/>
          </a:ln>
        </p:spPr>
      </p:pic>
      <p:sp>
        <p:nvSpPr>
          <p:cNvPr id="166" name="Google Shape;166;p97"/>
          <p:cNvSpPr txBox="1">
            <a:spLocks noGrp="1"/>
          </p:cNvSpPr>
          <p:nvPr>
            <p:ph type="title"/>
          </p:nvPr>
        </p:nvSpPr>
        <p:spPr>
          <a:xfrm>
            <a:off x="429854" y="525801"/>
            <a:ext cx="6381066" cy="125499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97"/>
          <p:cNvSpPr txBox="1">
            <a:spLocks noGrp="1"/>
          </p:cNvSpPr>
          <p:nvPr>
            <p:ph type="subTitle" idx="1"/>
          </p:nvPr>
        </p:nvSpPr>
        <p:spPr>
          <a:xfrm>
            <a:off x="429854" y="1631805"/>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68" name="Google Shape;168;p97"/>
          <p:cNvSpPr/>
          <p:nvPr/>
        </p:nvSpPr>
        <p:spPr>
          <a:xfrm>
            <a:off x="525048" y="1586086"/>
            <a:ext cx="6028152"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69" name="Google Shape;169;p97"/>
          <p:cNvSpPr txBox="1"/>
          <p:nvPr/>
        </p:nvSpPr>
        <p:spPr>
          <a:xfrm>
            <a:off x="525048"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
        <p:cNvGrpSpPr/>
        <p:nvPr/>
      </p:nvGrpSpPr>
      <p:grpSpPr>
        <a:xfrm>
          <a:off x="0" y="0"/>
          <a:ext cx="0" cy="0"/>
          <a:chOff x="0" y="0"/>
          <a:chExt cx="0" cy="0"/>
        </a:xfrm>
      </p:grpSpPr>
      <p:pic>
        <p:nvPicPr>
          <p:cNvPr id="25" name="Google Shape;25;p113" descr="ThinkstockPhotos-200258139-001.jpg"/>
          <p:cNvPicPr preferRelativeResize="0"/>
          <p:nvPr/>
        </p:nvPicPr>
        <p:blipFill rotWithShape="1">
          <a:blip r:embed="rId2">
            <a:alphaModFix/>
          </a:blip>
          <a:srcRect/>
          <a:stretch/>
        </p:blipFill>
        <p:spPr>
          <a:xfrm>
            <a:off x="-110080" y="-113516"/>
            <a:ext cx="9268270" cy="6985706"/>
          </a:xfrm>
          <a:prstGeom prst="rect">
            <a:avLst/>
          </a:prstGeom>
          <a:noFill/>
          <a:ln>
            <a:noFill/>
          </a:ln>
        </p:spPr>
      </p:pic>
      <p:pic>
        <p:nvPicPr>
          <p:cNvPr id="26" name="Google Shape;26;p113"/>
          <p:cNvPicPr preferRelativeResize="0"/>
          <p:nvPr/>
        </p:nvPicPr>
        <p:blipFill rotWithShape="1">
          <a:blip r:embed="rId3">
            <a:alphaModFix/>
          </a:blip>
          <a:srcRect/>
          <a:stretch/>
        </p:blipFill>
        <p:spPr>
          <a:xfrm>
            <a:off x="600271" y="3542090"/>
            <a:ext cx="1719747" cy="1080243"/>
          </a:xfrm>
          <a:prstGeom prst="rect">
            <a:avLst/>
          </a:prstGeom>
          <a:noFill/>
          <a:ln>
            <a:noFill/>
          </a:ln>
        </p:spPr>
      </p:pic>
      <p:sp>
        <p:nvSpPr>
          <p:cNvPr id="27" name="Google Shape;27;p113"/>
          <p:cNvSpPr txBox="1">
            <a:spLocks noGrp="1"/>
          </p:cNvSpPr>
          <p:nvPr>
            <p:ph type="title"/>
          </p:nvPr>
        </p:nvSpPr>
        <p:spPr>
          <a:xfrm>
            <a:off x="429854" y="525801"/>
            <a:ext cx="6381066" cy="125499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13"/>
          <p:cNvSpPr txBox="1">
            <a:spLocks noGrp="1"/>
          </p:cNvSpPr>
          <p:nvPr>
            <p:ph type="subTitle" idx="1"/>
          </p:nvPr>
        </p:nvSpPr>
        <p:spPr>
          <a:xfrm>
            <a:off x="429854" y="1631805"/>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29" name="Google Shape;29;p113"/>
          <p:cNvSpPr/>
          <p:nvPr/>
        </p:nvSpPr>
        <p:spPr>
          <a:xfrm>
            <a:off x="525048" y="1586086"/>
            <a:ext cx="6028152"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0" name="Google Shape;30;p113"/>
          <p:cNvSpPr txBox="1"/>
          <p:nvPr/>
        </p:nvSpPr>
        <p:spPr>
          <a:xfrm>
            <a:off x="525048"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0"/>
        <p:cNvGrpSpPr/>
        <p:nvPr/>
      </p:nvGrpSpPr>
      <p:grpSpPr>
        <a:xfrm>
          <a:off x="0" y="0"/>
          <a:ext cx="0" cy="0"/>
          <a:chOff x="0" y="0"/>
          <a:chExt cx="0" cy="0"/>
        </a:xfrm>
      </p:grpSpPr>
      <p:pic>
        <p:nvPicPr>
          <p:cNvPr id="171" name="Google Shape;171;p98"/>
          <p:cNvPicPr preferRelativeResize="0"/>
          <p:nvPr/>
        </p:nvPicPr>
        <p:blipFill rotWithShape="1">
          <a:blip r:embed="rId2">
            <a:alphaModFix/>
          </a:blip>
          <a:srcRect/>
          <a:stretch/>
        </p:blipFill>
        <p:spPr>
          <a:xfrm>
            <a:off x="620576" y="4763445"/>
            <a:ext cx="1845786" cy="1159414"/>
          </a:xfrm>
          <a:prstGeom prst="rect">
            <a:avLst/>
          </a:prstGeom>
          <a:noFill/>
          <a:ln>
            <a:noFill/>
          </a:ln>
        </p:spPr>
      </p:pic>
      <p:pic>
        <p:nvPicPr>
          <p:cNvPr id="172" name="Google Shape;172;p98" descr="SlideBACKCTLC2.jpg"/>
          <p:cNvPicPr preferRelativeResize="0"/>
          <p:nvPr/>
        </p:nvPicPr>
        <p:blipFill rotWithShape="1">
          <a:blip r:embed="rId3">
            <a:alphaModFix/>
          </a:blip>
          <a:srcRect/>
          <a:stretch/>
        </p:blipFill>
        <p:spPr>
          <a:xfrm>
            <a:off x="6374858" y="0"/>
            <a:ext cx="2795627" cy="6858000"/>
          </a:xfrm>
          <a:prstGeom prst="rect">
            <a:avLst/>
          </a:prstGeom>
          <a:noFill/>
          <a:ln>
            <a:noFill/>
          </a:ln>
        </p:spPr>
      </p:pic>
      <p:sp>
        <p:nvSpPr>
          <p:cNvPr id="173" name="Google Shape;173;p98"/>
          <p:cNvSpPr txBox="1">
            <a:spLocks noGrp="1"/>
          </p:cNvSpPr>
          <p:nvPr>
            <p:ph type="title"/>
          </p:nvPr>
        </p:nvSpPr>
        <p:spPr>
          <a:xfrm>
            <a:off x="429855" y="525799"/>
            <a:ext cx="4075628" cy="202123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98"/>
          <p:cNvSpPr txBox="1">
            <a:spLocks noGrp="1"/>
          </p:cNvSpPr>
          <p:nvPr>
            <p:ph type="subTitle" idx="1"/>
          </p:nvPr>
        </p:nvSpPr>
        <p:spPr>
          <a:xfrm>
            <a:off x="429854" y="254703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75" name="Google Shape;175;p98"/>
          <p:cNvSpPr/>
          <p:nvPr/>
        </p:nvSpPr>
        <p:spPr>
          <a:xfrm>
            <a:off x="525049" y="2409082"/>
            <a:ext cx="4051387"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nvGrpSpPr>
          <p:cNvPr id="176" name="Google Shape;176;p98"/>
          <p:cNvGrpSpPr/>
          <p:nvPr/>
        </p:nvGrpSpPr>
        <p:grpSpPr>
          <a:xfrm>
            <a:off x="6669895" y="-1"/>
            <a:ext cx="2503640" cy="6852546"/>
            <a:chOff x="7503330" y="0"/>
            <a:chExt cx="1654981" cy="4529738"/>
          </a:xfrm>
        </p:grpSpPr>
        <p:pic>
          <p:nvPicPr>
            <p:cNvPr id="177" name="Google Shape;177;p98" descr="ThinkstockPhotos-78768352.jpg"/>
            <p:cNvPicPr preferRelativeResize="0"/>
            <p:nvPr/>
          </p:nvPicPr>
          <p:blipFill rotWithShape="1">
            <a:blip r:embed="rId4">
              <a:alphaModFix/>
            </a:blip>
            <a:srcRect/>
            <a:stretch/>
          </p:blipFill>
          <p:spPr>
            <a:xfrm>
              <a:off x="7503331" y="0"/>
              <a:ext cx="1654979" cy="1379814"/>
            </a:xfrm>
            <a:prstGeom prst="rect">
              <a:avLst/>
            </a:prstGeom>
            <a:noFill/>
            <a:ln>
              <a:noFill/>
            </a:ln>
          </p:spPr>
        </p:pic>
        <p:pic>
          <p:nvPicPr>
            <p:cNvPr id="178" name="Google Shape;178;p98" descr="ThinkstockPhotos-80379902.jpg"/>
            <p:cNvPicPr preferRelativeResize="0"/>
            <p:nvPr/>
          </p:nvPicPr>
          <p:blipFill rotWithShape="1">
            <a:blip r:embed="rId5">
              <a:alphaModFix/>
            </a:blip>
            <a:srcRect/>
            <a:stretch/>
          </p:blipFill>
          <p:spPr>
            <a:xfrm>
              <a:off x="7503330" y="1379814"/>
              <a:ext cx="1654980" cy="1482647"/>
            </a:xfrm>
            <a:prstGeom prst="rect">
              <a:avLst/>
            </a:prstGeom>
            <a:noFill/>
            <a:ln>
              <a:noFill/>
            </a:ln>
          </p:spPr>
        </p:pic>
        <p:pic>
          <p:nvPicPr>
            <p:cNvPr id="179" name="Google Shape;179;p98" descr="ThinkstockPhotos-451810925.jpg"/>
            <p:cNvPicPr preferRelativeResize="0"/>
            <p:nvPr/>
          </p:nvPicPr>
          <p:blipFill rotWithShape="1">
            <a:blip r:embed="rId6">
              <a:alphaModFix/>
            </a:blip>
            <a:srcRect/>
            <a:stretch/>
          </p:blipFill>
          <p:spPr>
            <a:xfrm>
              <a:off x="7503331" y="2862462"/>
              <a:ext cx="1652965" cy="1667276"/>
            </a:xfrm>
            <a:prstGeom prst="rect">
              <a:avLst/>
            </a:prstGeom>
            <a:noFill/>
            <a:ln>
              <a:noFill/>
            </a:ln>
          </p:spPr>
        </p:pic>
      </p:grpSp>
      <p:pic>
        <p:nvPicPr>
          <p:cNvPr id="180" name="Google Shape;180;p98" descr="SlideWatermark.png"/>
          <p:cNvPicPr preferRelativeResize="0"/>
          <p:nvPr/>
        </p:nvPicPr>
        <p:blipFill rotWithShape="1">
          <a:blip r:embed="rId7">
            <a:alphaModFix amt="35000"/>
          </a:blip>
          <a:srcRect/>
          <a:stretch/>
        </p:blipFill>
        <p:spPr>
          <a:xfrm>
            <a:off x="830144" y="-44784"/>
            <a:ext cx="9144000" cy="6858000"/>
          </a:xfrm>
          <a:prstGeom prst="rect">
            <a:avLst/>
          </a:prstGeom>
          <a:noFill/>
          <a:ln>
            <a:noFill/>
          </a:ln>
        </p:spPr>
      </p:pic>
      <p:sp>
        <p:nvSpPr>
          <p:cNvPr id="181" name="Google Shape;181;p98"/>
          <p:cNvSpPr txBox="1"/>
          <p:nvPr/>
        </p:nvSpPr>
        <p:spPr>
          <a:xfrm>
            <a:off x="595410" y="6457891"/>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82"/>
        <p:cNvGrpSpPr/>
        <p:nvPr/>
      </p:nvGrpSpPr>
      <p:grpSpPr>
        <a:xfrm>
          <a:off x="0" y="0"/>
          <a:ext cx="0" cy="0"/>
          <a:chOff x="0" y="0"/>
          <a:chExt cx="0" cy="0"/>
        </a:xfrm>
      </p:grpSpPr>
      <p:pic>
        <p:nvPicPr>
          <p:cNvPr id="183" name="Google Shape;183;p99" descr="Background-NEW.png"/>
          <p:cNvPicPr preferRelativeResize="0"/>
          <p:nvPr/>
        </p:nvPicPr>
        <p:blipFill rotWithShape="1">
          <a:blip r:embed="rId2">
            <a:alphaModFix/>
          </a:blip>
          <a:srcRect/>
          <a:stretch/>
        </p:blipFill>
        <p:spPr>
          <a:xfrm flipH="1">
            <a:off x="-64940" y="0"/>
            <a:ext cx="9208941" cy="3743126"/>
          </a:xfrm>
          <a:prstGeom prst="rect">
            <a:avLst/>
          </a:prstGeom>
          <a:noFill/>
          <a:ln>
            <a:noFill/>
          </a:ln>
        </p:spPr>
      </p:pic>
      <p:pic>
        <p:nvPicPr>
          <p:cNvPr id="184" name="Google Shape;184;p99"/>
          <p:cNvPicPr preferRelativeResize="0"/>
          <p:nvPr/>
        </p:nvPicPr>
        <p:blipFill rotWithShape="1">
          <a:blip r:embed="rId3">
            <a:alphaModFix/>
          </a:blip>
          <a:srcRect/>
          <a:stretch/>
        </p:blipFill>
        <p:spPr>
          <a:xfrm>
            <a:off x="741383" y="666911"/>
            <a:ext cx="1736479" cy="1090753"/>
          </a:xfrm>
          <a:prstGeom prst="rect">
            <a:avLst/>
          </a:prstGeom>
          <a:noFill/>
          <a:ln>
            <a:noFill/>
          </a:ln>
        </p:spPr>
      </p:pic>
      <p:sp>
        <p:nvSpPr>
          <p:cNvPr id="185" name="Google Shape;185;p99"/>
          <p:cNvSpPr txBox="1">
            <a:spLocks noGrp="1"/>
          </p:cNvSpPr>
          <p:nvPr>
            <p:ph type="title"/>
          </p:nvPr>
        </p:nvSpPr>
        <p:spPr>
          <a:xfrm>
            <a:off x="1323509" y="2627066"/>
            <a:ext cx="7341373" cy="1783353"/>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99"/>
          <p:cNvSpPr txBox="1">
            <a:spLocks noGrp="1"/>
          </p:cNvSpPr>
          <p:nvPr>
            <p:ph type="subTitle" idx="1"/>
          </p:nvPr>
        </p:nvSpPr>
        <p:spPr>
          <a:xfrm>
            <a:off x="1323509" y="3897765"/>
            <a:ext cx="7341371" cy="837185"/>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pic>
        <p:nvPicPr>
          <p:cNvPr id="187" name="Google Shape;187;p99"/>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188" name="Google Shape;188;p99"/>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189" name="Google Shape;189;p99"/>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90"/>
        <p:cNvGrpSpPr/>
        <p:nvPr/>
      </p:nvGrpSpPr>
      <p:grpSpPr>
        <a:xfrm>
          <a:off x="0" y="0"/>
          <a:ext cx="0" cy="0"/>
          <a:chOff x="0" y="0"/>
          <a:chExt cx="0" cy="0"/>
        </a:xfrm>
      </p:grpSpPr>
      <p:pic>
        <p:nvPicPr>
          <p:cNvPr id="191" name="Google Shape;191;p100"/>
          <p:cNvPicPr preferRelativeResize="0"/>
          <p:nvPr/>
        </p:nvPicPr>
        <p:blipFill rotWithShape="1">
          <a:blip r:embed="rId2">
            <a:alphaModFix/>
          </a:blip>
          <a:srcRect/>
          <a:stretch/>
        </p:blipFill>
        <p:spPr>
          <a:xfrm>
            <a:off x="671418" y="748691"/>
            <a:ext cx="1845786" cy="1159414"/>
          </a:xfrm>
          <a:prstGeom prst="rect">
            <a:avLst/>
          </a:prstGeom>
          <a:noFill/>
          <a:ln>
            <a:noFill/>
          </a:ln>
        </p:spPr>
      </p:pic>
      <p:sp>
        <p:nvSpPr>
          <p:cNvPr id="192" name="Google Shape;192;p100"/>
          <p:cNvSpPr txBox="1">
            <a:spLocks noGrp="1"/>
          </p:cNvSpPr>
          <p:nvPr>
            <p:ph type="title"/>
          </p:nvPr>
        </p:nvSpPr>
        <p:spPr>
          <a:xfrm>
            <a:off x="550473" y="2137103"/>
            <a:ext cx="5906202"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00"/>
          <p:cNvSpPr txBox="1">
            <a:spLocks noGrp="1"/>
          </p:cNvSpPr>
          <p:nvPr>
            <p:ph type="subTitle" idx="1"/>
          </p:nvPr>
        </p:nvSpPr>
        <p:spPr>
          <a:xfrm>
            <a:off x="550473" y="463290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94" name="Google Shape;194;p100"/>
          <p:cNvSpPr/>
          <p:nvPr/>
        </p:nvSpPr>
        <p:spPr>
          <a:xfrm>
            <a:off x="645668" y="4459477"/>
            <a:ext cx="4739626"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195" name="Google Shape;195;p100"/>
          <p:cNvPicPr preferRelativeResize="0"/>
          <p:nvPr/>
        </p:nvPicPr>
        <p:blipFill rotWithShape="1">
          <a:blip r:embed="rId3">
            <a:alphaModFix/>
          </a:blip>
          <a:srcRect/>
          <a:stretch/>
        </p:blipFill>
        <p:spPr>
          <a:xfrm>
            <a:off x="0" y="6134100"/>
            <a:ext cx="9144000" cy="723900"/>
          </a:xfrm>
          <a:prstGeom prst="rect">
            <a:avLst/>
          </a:prstGeom>
          <a:noFill/>
          <a:ln>
            <a:noFill/>
          </a:ln>
        </p:spPr>
      </p:pic>
      <p:sp>
        <p:nvSpPr>
          <p:cNvPr id="196" name="Google Shape;196;p100"/>
          <p:cNvSpPr txBox="1"/>
          <p:nvPr/>
        </p:nvSpPr>
        <p:spPr>
          <a:xfrm>
            <a:off x="7186763" y="6401792"/>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197" name="Google Shape;197;p100"/>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
        <p:nvSpPr>
          <p:cNvPr id="198" name="Google Shape;198;p100"/>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99"/>
        <p:cNvGrpSpPr/>
        <p:nvPr/>
      </p:nvGrpSpPr>
      <p:grpSpPr>
        <a:xfrm>
          <a:off x="0" y="0"/>
          <a:ext cx="0" cy="0"/>
          <a:chOff x="0" y="0"/>
          <a:chExt cx="0" cy="0"/>
        </a:xfrm>
      </p:grpSpPr>
      <p:pic>
        <p:nvPicPr>
          <p:cNvPr id="200" name="Google Shape;200;p101"/>
          <p:cNvPicPr preferRelativeResize="0"/>
          <p:nvPr/>
        </p:nvPicPr>
        <p:blipFill rotWithShape="1">
          <a:blip r:embed="rId2">
            <a:alphaModFix/>
          </a:blip>
          <a:srcRect/>
          <a:stretch/>
        </p:blipFill>
        <p:spPr>
          <a:xfrm>
            <a:off x="671418" y="748691"/>
            <a:ext cx="1845786" cy="1159414"/>
          </a:xfrm>
          <a:prstGeom prst="rect">
            <a:avLst/>
          </a:prstGeom>
          <a:noFill/>
          <a:ln>
            <a:noFill/>
          </a:ln>
        </p:spPr>
      </p:pic>
      <p:pic>
        <p:nvPicPr>
          <p:cNvPr id="201" name="Google Shape;201;p101" descr="ThinkstockPhotos-484427850.jpg"/>
          <p:cNvPicPr preferRelativeResize="0"/>
          <p:nvPr/>
        </p:nvPicPr>
        <p:blipFill rotWithShape="1">
          <a:blip r:embed="rId3">
            <a:alphaModFix/>
          </a:blip>
          <a:srcRect/>
          <a:stretch/>
        </p:blipFill>
        <p:spPr>
          <a:xfrm>
            <a:off x="5224594" y="191182"/>
            <a:ext cx="3919406" cy="6350212"/>
          </a:xfrm>
          <a:prstGeom prst="rect">
            <a:avLst/>
          </a:prstGeom>
          <a:noFill/>
          <a:ln>
            <a:noFill/>
          </a:ln>
        </p:spPr>
      </p:pic>
      <p:sp>
        <p:nvSpPr>
          <p:cNvPr id="202" name="Google Shape;202;p101"/>
          <p:cNvSpPr txBox="1">
            <a:spLocks noGrp="1"/>
          </p:cNvSpPr>
          <p:nvPr>
            <p:ph type="title"/>
          </p:nvPr>
        </p:nvSpPr>
        <p:spPr>
          <a:xfrm>
            <a:off x="550473" y="2137103"/>
            <a:ext cx="4472963"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101"/>
          <p:cNvSpPr txBox="1">
            <a:spLocks noGrp="1"/>
          </p:cNvSpPr>
          <p:nvPr>
            <p:ph type="subTitle" idx="1"/>
          </p:nvPr>
        </p:nvSpPr>
        <p:spPr>
          <a:xfrm>
            <a:off x="550473" y="4632900"/>
            <a:ext cx="4302676" cy="1284154"/>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204" name="Google Shape;204;p101"/>
          <p:cNvSpPr/>
          <p:nvPr/>
        </p:nvSpPr>
        <p:spPr>
          <a:xfrm>
            <a:off x="645667" y="4459477"/>
            <a:ext cx="4143625"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205" name="Google Shape;205;p101" descr="Tab.png"/>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206" name="Google Shape;206;p101"/>
          <p:cNvSpPr txBox="1"/>
          <p:nvPr/>
        </p:nvSpPr>
        <p:spPr>
          <a:xfrm>
            <a:off x="7186763" y="6414286"/>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207" name="Google Shape;207;p101"/>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
        <p:nvSpPr>
          <p:cNvPr id="208" name="Google Shape;208;p101"/>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9"/>
        <p:cNvGrpSpPr/>
        <p:nvPr/>
      </p:nvGrpSpPr>
      <p:grpSpPr>
        <a:xfrm>
          <a:off x="0" y="0"/>
          <a:ext cx="0" cy="0"/>
          <a:chOff x="0" y="0"/>
          <a:chExt cx="0" cy="0"/>
        </a:xfrm>
      </p:grpSpPr>
      <p:pic>
        <p:nvPicPr>
          <p:cNvPr id="210" name="Google Shape;210;p102"/>
          <p:cNvPicPr preferRelativeResize="0"/>
          <p:nvPr/>
        </p:nvPicPr>
        <p:blipFill rotWithShape="1">
          <a:blip r:embed="rId2">
            <a:alphaModFix/>
          </a:blip>
          <a:srcRect/>
          <a:stretch/>
        </p:blipFill>
        <p:spPr>
          <a:xfrm>
            <a:off x="545364" y="5809934"/>
            <a:ext cx="845015" cy="530788"/>
          </a:xfrm>
          <a:prstGeom prst="rect">
            <a:avLst/>
          </a:prstGeom>
          <a:noFill/>
          <a:ln>
            <a:noFill/>
          </a:ln>
        </p:spPr>
      </p:pic>
      <p:pic>
        <p:nvPicPr>
          <p:cNvPr id="211" name="Google Shape;211;p102" descr="Tab.png"/>
          <p:cNvPicPr preferRelativeResize="0"/>
          <p:nvPr/>
        </p:nvPicPr>
        <p:blipFill rotWithShape="1">
          <a:blip r:embed="rId3">
            <a:alphaModFix/>
          </a:blip>
          <a:srcRect/>
          <a:stretch/>
        </p:blipFill>
        <p:spPr>
          <a:xfrm>
            <a:off x="0" y="6141194"/>
            <a:ext cx="9144000" cy="723900"/>
          </a:xfrm>
          <a:prstGeom prst="rect">
            <a:avLst/>
          </a:prstGeom>
          <a:noFill/>
          <a:ln>
            <a:noFill/>
          </a:ln>
        </p:spPr>
      </p:pic>
      <p:sp>
        <p:nvSpPr>
          <p:cNvPr id="212" name="Google Shape;212;p102"/>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213" name="Google Shape;213;p1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102"/>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102"/>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102"/>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102"/>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18" name="Google Shape;218;p102"/>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9"/>
        <p:cNvGrpSpPr/>
        <p:nvPr/>
      </p:nvGrpSpPr>
      <p:grpSpPr>
        <a:xfrm>
          <a:off x="0" y="0"/>
          <a:ext cx="0" cy="0"/>
          <a:chOff x="0" y="0"/>
          <a:chExt cx="0" cy="0"/>
        </a:xfrm>
      </p:grpSpPr>
      <p:pic>
        <p:nvPicPr>
          <p:cNvPr id="220" name="Google Shape;220;p103"/>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221" name="Google Shape;221;p103"/>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222" name="Google Shape;222;p1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103"/>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103"/>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103"/>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03"/>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227" name="Google Shape;227;p103" descr="CER013_CLT_c_no_CER.png"/>
          <p:cNvPicPr preferRelativeResize="0"/>
          <p:nvPr/>
        </p:nvPicPr>
        <p:blipFill rotWithShape="1">
          <a:blip r:embed="rId3">
            <a:alphaModFix/>
          </a:blip>
          <a:srcRect/>
          <a:stretch/>
        </p:blipFill>
        <p:spPr>
          <a:xfrm>
            <a:off x="412244" y="5720502"/>
            <a:ext cx="1106697" cy="73893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8"/>
        <p:cNvGrpSpPr/>
        <p:nvPr/>
      </p:nvGrpSpPr>
      <p:grpSpPr>
        <a:xfrm>
          <a:off x="0" y="0"/>
          <a:ext cx="0" cy="0"/>
          <a:chOff x="0" y="0"/>
          <a:chExt cx="0" cy="0"/>
        </a:xfrm>
      </p:grpSpPr>
      <p:sp>
        <p:nvSpPr>
          <p:cNvPr id="229" name="Google Shape;229;p104"/>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10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231" name="Google Shape;231;p10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10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0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4"/>
        <p:cNvGrpSpPr/>
        <p:nvPr/>
      </p:nvGrpSpPr>
      <p:grpSpPr>
        <a:xfrm>
          <a:off x="0" y="0"/>
          <a:ext cx="0" cy="0"/>
          <a:chOff x="0" y="0"/>
          <a:chExt cx="0" cy="0"/>
        </a:xfrm>
      </p:grpSpPr>
      <p:sp>
        <p:nvSpPr>
          <p:cNvPr id="235" name="Google Shape;235;p10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105"/>
          <p:cNvSpPr txBox="1">
            <a:spLocks noGrp="1"/>
          </p:cNvSpPr>
          <p:nvPr>
            <p:ph type="body" idx="1"/>
          </p:nvPr>
        </p:nvSpPr>
        <p:spPr>
          <a:xfrm>
            <a:off x="457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37" name="Google Shape;237;p105"/>
          <p:cNvSpPr txBox="1">
            <a:spLocks noGrp="1"/>
          </p:cNvSpPr>
          <p:nvPr>
            <p:ph type="body" idx="2"/>
          </p:nvPr>
        </p:nvSpPr>
        <p:spPr>
          <a:xfrm>
            <a:off x="4648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38" name="Google Shape;238;p10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10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10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1"/>
        <p:cNvGrpSpPr/>
        <p:nvPr/>
      </p:nvGrpSpPr>
      <p:grpSpPr>
        <a:xfrm>
          <a:off x="0" y="0"/>
          <a:ext cx="0" cy="0"/>
          <a:chOff x="0" y="0"/>
          <a:chExt cx="0" cy="0"/>
        </a:xfrm>
      </p:grpSpPr>
      <p:sp>
        <p:nvSpPr>
          <p:cNvPr id="242" name="Google Shape;242;p1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106"/>
          <p:cNvSpPr txBox="1">
            <a:spLocks noGrp="1"/>
          </p:cNvSpPr>
          <p:nvPr>
            <p:ph type="body" idx="1"/>
          </p:nvPr>
        </p:nvSpPr>
        <p:spPr>
          <a:xfrm>
            <a:off x="457200" y="1535113"/>
            <a:ext cx="404018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244" name="Google Shape;244;p106"/>
          <p:cNvSpPr txBox="1">
            <a:spLocks noGrp="1"/>
          </p:cNvSpPr>
          <p:nvPr>
            <p:ph type="body" idx="2"/>
          </p:nvPr>
        </p:nvSpPr>
        <p:spPr>
          <a:xfrm>
            <a:off x="457200" y="2174875"/>
            <a:ext cx="4040187"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245" name="Google Shape;245;p106"/>
          <p:cNvSpPr txBox="1">
            <a:spLocks noGrp="1"/>
          </p:cNvSpPr>
          <p:nvPr>
            <p:ph type="body" idx="3"/>
          </p:nvPr>
        </p:nvSpPr>
        <p:spPr>
          <a:xfrm>
            <a:off x="4645025" y="1535113"/>
            <a:ext cx="4041774"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246" name="Google Shape;246;p106"/>
          <p:cNvSpPr txBox="1">
            <a:spLocks noGrp="1"/>
          </p:cNvSpPr>
          <p:nvPr>
            <p:ph type="body" idx="4"/>
          </p:nvPr>
        </p:nvSpPr>
        <p:spPr>
          <a:xfrm>
            <a:off x="4645025" y="2174875"/>
            <a:ext cx="4041774"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247" name="Google Shape;247;p10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10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10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0"/>
        <p:cNvGrpSpPr/>
        <p:nvPr/>
      </p:nvGrpSpPr>
      <p:grpSpPr>
        <a:xfrm>
          <a:off x="0" y="0"/>
          <a:ext cx="0" cy="0"/>
          <a:chOff x="0" y="0"/>
          <a:chExt cx="0" cy="0"/>
        </a:xfrm>
      </p:grpSpPr>
      <p:sp>
        <p:nvSpPr>
          <p:cNvPr id="251" name="Google Shape;251;p10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10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10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10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1"/>
        <p:cNvGrpSpPr/>
        <p:nvPr/>
      </p:nvGrpSpPr>
      <p:grpSpPr>
        <a:xfrm>
          <a:off x="0" y="0"/>
          <a:ext cx="0" cy="0"/>
          <a:chOff x="0" y="0"/>
          <a:chExt cx="0" cy="0"/>
        </a:xfrm>
      </p:grpSpPr>
      <p:pic>
        <p:nvPicPr>
          <p:cNvPr id="32" name="Google Shape;32;p114"/>
          <p:cNvPicPr preferRelativeResize="0"/>
          <p:nvPr/>
        </p:nvPicPr>
        <p:blipFill rotWithShape="1">
          <a:blip r:embed="rId2">
            <a:alphaModFix/>
          </a:blip>
          <a:srcRect/>
          <a:stretch/>
        </p:blipFill>
        <p:spPr>
          <a:xfrm>
            <a:off x="620576" y="4763445"/>
            <a:ext cx="1845786" cy="1159414"/>
          </a:xfrm>
          <a:prstGeom prst="rect">
            <a:avLst/>
          </a:prstGeom>
          <a:noFill/>
          <a:ln>
            <a:noFill/>
          </a:ln>
        </p:spPr>
      </p:pic>
      <p:pic>
        <p:nvPicPr>
          <p:cNvPr id="33" name="Google Shape;33;p114" descr="SlideBACKCTLC2.jpg"/>
          <p:cNvPicPr preferRelativeResize="0"/>
          <p:nvPr/>
        </p:nvPicPr>
        <p:blipFill rotWithShape="1">
          <a:blip r:embed="rId3">
            <a:alphaModFix/>
          </a:blip>
          <a:srcRect/>
          <a:stretch/>
        </p:blipFill>
        <p:spPr>
          <a:xfrm>
            <a:off x="6374858" y="0"/>
            <a:ext cx="2795627" cy="6858000"/>
          </a:xfrm>
          <a:prstGeom prst="rect">
            <a:avLst/>
          </a:prstGeom>
          <a:noFill/>
          <a:ln>
            <a:noFill/>
          </a:ln>
        </p:spPr>
      </p:pic>
      <p:sp>
        <p:nvSpPr>
          <p:cNvPr id="34" name="Google Shape;34;p114"/>
          <p:cNvSpPr txBox="1">
            <a:spLocks noGrp="1"/>
          </p:cNvSpPr>
          <p:nvPr>
            <p:ph type="title"/>
          </p:nvPr>
        </p:nvSpPr>
        <p:spPr>
          <a:xfrm>
            <a:off x="429855" y="525799"/>
            <a:ext cx="4075628" cy="202123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4"/>
          <p:cNvSpPr txBox="1">
            <a:spLocks noGrp="1"/>
          </p:cNvSpPr>
          <p:nvPr>
            <p:ph type="subTitle" idx="1"/>
          </p:nvPr>
        </p:nvSpPr>
        <p:spPr>
          <a:xfrm>
            <a:off x="429854" y="254703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36" name="Google Shape;36;p114"/>
          <p:cNvSpPr/>
          <p:nvPr/>
        </p:nvSpPr>
        <p:spPr>
          <a:xfrm>
            <a:off x="525049" y="2409082"/>
            <a:ext cx="4051387"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nvGrpSpPr>
          <p:cNvPr id="37" name="Google Shape;37;p114"/>
          <p:cNvGrpSpPr/>
          <p:nvPr/>
        </p:nvGrpSpPr>
        <p:grpSpPr>
          <a:xfrm>
            <a:off x="6669895" y="-1"/>
            <a:ext cx="2503640" cy="6852546"/>
            <a:chOff x="7503330" y="0"/>
            <a:chExt cx="1654981" cy="4529738"/>
          </a:xfrm>
        </p:grpSpPr>
        <p:pic>
          <p:nvPicPr>
            <p:cNvPr id="38" name="Google Shape;38;p114" descr="ThinkstockPhotos-78768352.jpg"/>
            <p:cNvPicPr preferRelativeResize="0"/>
            <p:nvPr/>
          </p:nvPicPr>
          <p:blipFill rotWithShape="1">
            <a:blip r:embed="rId4">
              <a:alphaModFix/>
            </a:blip>
            <a:srcRect/>
            <a:stretch/>
          </p:blipFill>
          <p:spPr>
            <a:xfrm>
              <a:off x="7503331" y="0"/>
              <a:ext cx="1654979" cy="1379814"/>
            </a:xfrm>
            <a:prstGeom prst="rect">
              <a:avLst/>
            </a:prstGeom>
            <a:noFill/>
            <a:ln>
              <a:noFill/>
            </a:ln>
          </p:spPr>
        </p:pic>
        <p:pic>
          <p:nvPicPr>
            <p:cNvPr id="39" name="Google Shape;39;p114" descr="ThinkstockPhotos-80379902.jpg"/>
            <p:cNvPicPr preferRelativeResize="0"/>
            <p:nvPr/>
          </p:nvPicPr>
          <p:blipFill rotWithShape="1">
            <a:blip r:embed="rId5">
              <a:alphaModFix/>
            </a:blip>
            <a:srcRect/>
            <a:stretch/>
          </p:blipFill>
          <p:spPr>
            <a:xfrm>
              <a:off x="7503330" y="1379814"/>
              <a:ext cx="1654980" cy="1482647"/>
            </a:xfrm>
            <a:prstGeom prst="rect">
              <a:avLst/>
            </a:prstGeom>
            <a:noFill/>
            <a:ln>
              <a:noFill/>
            </a:ln>
          </p:spPr>
        </p:pic>
        <p:pic>
          <p:nvPicPr>
            <p:cNvPr id="40" name="Google Shape;40;p114" descr="ThinkstockPhotos-451810925.jpg"/>
            <p:cNvPicPr preferRelativeResize="0"/>
            <p:nvPr/>
          </p:nvPicPr>
          <p:blipFill rotWithShape="1">
            <a:blip r:embed="rId6">
              <a:alphaModFix/>
            </a:blip>
            <a:srcRect/>
            <a:stretch/>
          </p:blipFill>
          <p:spPr>
            <a:xfrm>
              <a:off x="7503331" y="2862462"/>
              <a:ext cx="1652965" cy="1667276"/>
            </a:xfrm>
            <a:prstGeom prst="rect">
              <a:avLst/>
            </a:prstGeom>
            <a:noFill/>
            <a:ln>
              <a:noFill/>
            </a:ln>
          </p:spPr>
        </p:pic>
      </p:grpSp>
      <p:pic>
        <p:nvPicPr>
          <p:cNvPr id="41" name="Google Shape;41;p114" descr="SlideWatermark.png"/>
          <p:cNvPicPr preferRelativeResize="0"/>
          <p:nvPr/>
        </p:nvPicPr>
        <p:blipFill rotWithShape="1">
          <a:blip r:embed="rId7">
            <a:alphaModFix amt="35000"/>
          </a:blip>
          <a:srcRect/>
          <a:stretch/>
        </p:blipFill>
        <p:spPr>
          <a:xfrm>
            <a:off x="830144" y="-44784"/>
            <a:ext cx="9144000" cy="6858000"/>
          </a:xfrm>
          <a:prstGeom prst="rect">
            <a:avLst/>
          </a:prstGeom>
          <a:noFill/>
          <a:ln>
            <a:noFill/>
          </a:ln>
        </p:spPr>
      </p:pic>
      <p:sp>
        <p:nvSpPr>
          <p:cNvPr id="42" name="Google Shape;42;p114"/>
          <p:cNvSpPr txBox="1"/>
          <p:nvPr/>
        </p:nvSpPr>
        <p:spPr>
          <a:xfrm>
            <a:off x="595410" y="6457891"/>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5"/>
        <p:cNvGrpSpPr/>
        <p:nvPr/>
      </p:nvGrpSpPr>
      <p:grpSpPr>
        <a:xfrm>
          <a:off x="0" y="0"/>
          <a:ext cx="0" cy="0"/>
          <a:chOff x="0" y="0"/>
          <a:chExt cx="0" cy="0"/>
        </a:xfrm>
      </p:grpSpPr>
      <p:sp>
        <p:nvSpPr>
          <p:cNvPr id="256" name="Google Shape;256;p10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10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10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9"/>
        <p:cNvGrpSpPr/>
        <p:nvPr/>
      </p:nvGrpSpPr>
      <p:grpSpPr>
        <a:xfrm>
          <a:off x="0" y="0"/>
          <a:ext cx="0" cy="0"/>
          <a:chOff x="0" y="0"/>
          <a:chExt cx="0" cy="0"/>
        </a:xfrm>
      </p:grpSpPr>
      <p:sp>
        <p:nvSpPr>
          <p:cNvPr id="260" name="Google Shape;260;p10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109"/>
          <p:cNvSpPr txBox="1">
            <a:spLocks noGrp="1"/>
          </p:cNvSpPr>
          <p:nvPr>
            <p:ph type="body" idx="1"/>
          </p:nvPr>
        </p:nvSpPr>
        <p:spPr>
          <a:xfrm>
            <a:off x="3575050" y="273052"/>
            <a:ext cx="5111749" cy="585311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262" name="Google Shape;262;p109"/>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263" name="Google Shape;263;p10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10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10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6"/>
        <p:cNvGrpSpPr/>
        <p:nvPr/>
      </p:nvGrpSpPr>
      <p:grpSpPr>
        <a:xfrm>
          <a:off x="0" y="0"/>
          <a:ext cx="0" cy="0"/>
          <a:chOff x="0" y="0"/>
          <a:chExt cx="0" cy="0"/>
        </a:xfrm>
      </p:grpSpPr>
      <p:sp>
        <p:nvSpPr>
          <p:cNvPr id="267" name="Google Shape;267;p1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110"/>
          <p:cNvSpPr>
            <a:spLocks noGrp="1"/>
          </p:cNvSpPr>
          <p:nvPr>
            <p:ph type="pic" idx="2"/>
          </p:nvPr>
        </p:nvSpPr>
        <p:spPr>
          <a:xfrm>
            <a:off x="1792288" y="612775"/>
            <a:ext cx="5486400" cy="4114800"/>
          </a:xfrm>
          <a:prstGeom prst="rect">
            <a:avLst/>
          </a:prstGeom>
          <a:noFill/>
          <a:ln>
            <a:noFill/>
          </a:ln>
        </p:spPr>
      </p:sp>
      <p:sp>
        <p:nvSpPr>
          <p:cNvPr id="269" name="Google Shape;269;p110"/>
          <p:cNvSpPr txBox="1">
            <a:spLocks noGrp="1"/>
          </p:cNvSpPr>
          <p:nvPr>
            <p:ph type="body" idx="1"/>
          </p:nvPr>
        </p:nvSpPr>
        <p:spPr>
          <a:xfrm>
            <a:off x="1792288" y="5367337"/>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270" name="Google Shape;270;p1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1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1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3"/>
        <p:cNvGrpSpPr/>
        <p:nvPr/>
      </p:nvGrpSpPr>
      <p:grpSpPr>
        <a:xfrm>
          <a:off x="0" y="0"/>
          <a:ext cx="0" cy="0"/>
          <a:chOff x="0" y="0"/>
          <a:chExt cx="0" cy="0"/>
        </a:xfrm>
      </p:grpSpPr>
      <p:sp>
        <p:nvSpPr>
          <p:cNvPr id="274" name="Google Shape;274;p1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111"/>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6" name="Google Shape;276;p1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1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9"/>
        <p:cNvGrpSpPr/>
        <p:nvPr/>
      </p:nvGrpSpPr>
      <p:grpSpPr>
        <a:xfrm>
          <a:off x="0" y="0"/>
          <a:ext cx="0" cy="0"/>
          <a:chOff x="0" y="0"/>
          <a:chExt cx="0" cy="0"/>
        </a:xfrm>
      </p:grpSpPr>
      <p:sp>
        <p:nvSpPr>
          <p:cNvPr id="280" name="Google Shape;280;p112"/>
          <p:cNvSpPr txBox="1">
            <a:spLocks noGrp="1"/>
          </p:cNvSpPr>
          <p:nvPr>
            <p:ph type="title"/>
          </p:nvPr>
        </p:nvSpPr>
        <p:spPr>
          <a:xfrm>
            <a:off x="6629400" y="274640"/>
            <a:ext cx="2057400" cy="585152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112"/>
          <p:cNvSpPr txBox="1">
            <a:spLocks noGrp="1"/>
          </p:cNvSpPr>
          <p:nvPr>
            <p:ph type="body" idx="1"/>
          </p:nvPr>
        </p:nvSpPr>
        <p:spPr>
          <a:xfrm>
            <a:off x="457200" y="274640"/>
            <a:ext cx="6019800" cy="58515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2" name="Google Shape;282;p1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1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1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291"/>
        <p:cNvGrpSpPr/>
        <p:nvPr/>
      </p:nvGrpSpPr>
      <p:grpSpPr>
        <a:xfrm>
          <a:off x="0" y="0"/>
          <a:ext cx="0" cy="0"/>
          <a:chOff x="0" y="0"/>
          <a:chExt cx="0" cy="0"/>
        </a:xfrm>
      </p:grpSpPr>
      <p:pic>
        <p:nvPicPr>
          <p:cNvPr id="292" name="Google Shape;292;p38"/>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293" name="Google Shape;293;p38"/>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294" name="Google Shape;29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 name="Google Shape;295;p38"/>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38"/>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38"/>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38"/>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299" name="Google Shape;299;p38"/>
          <p:cNvPicPr preferRelativeResize="0"/>
          <p:nvPr/>
        </p:nvPicPr>
        <p:blipFill rotWithShape="1">
          <a:blip r:embed="rId3">
            <a:alphaModFix/>
          </a:blip>
          <a:srcRect/>
          <a:stretch/>
        </p:blipFill>
        <p:spPr>
          <a:xfrm>
            <a:off x="545364" y="5809934"/>
            <a:ext cx="845015" cy="530788"/>
          </a:xfrm>
          <a:prstGeom prst="rect">
            <a:avLst/>
          </a:prstGeom>
          <a:noFill/>
          <a:ln>
            <a:noFill/>
          </a:ln>
        </p:spPr>
      </p:pic>
      <p:sp>
        <p:nvSpPr>
          <p:cNvPr id="300" name="Google Shape;300;p38"/>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1"/>
        <p:cNvGrpSpPr/>
        <p:nvPr/>
      </p:nvGrpSpPr>
      <p:grpSpPr>
        <a:xfrm>
          <a:off x="0" y="0"/>
          <a:ext cx="0" cy="0"/>
          <a:chOff x="0" y="0"/>
          <a:chExt cx="0" cy="0"/>
        </a:xfrm>
      </p:grpSpPr>
      <p:pic>
        <p:nvPicPr>
          <p:cNvPr id="302" name="Google Shape;302;p129" descr="ThinkstockPhotos-200258139-001.jpg"/>
          <p:cNvPicPr preferRelativeResize="0"/>
          <p:nvPr/>
        </p:nvPicPr>
        <p:blipFill rotWithShape="1">
          <a:blip r:embed="rId2">
            <a:alphaModFix/>
          </a:blip>
          <a:srcRect/>
          <a:stretch/>
        </p:blipFill>
        <p:spPr>
          <a:xfrm>
            <a:off x="-110080" y="-113516"/>
            <a:ext cx="9268270" cy="6985706"/>
          </a:xfrm>
          <a:prstGeom prst="rect">
            <a:avLst/>
          </a:prstGeom>
          <a:noFill/>
          <a:ln>
            <a:noFill/>
          </a:ln>
        </p:spPr>
      </p:pic>
      <p:pic>
        <p:nvPicPr>
          <p:cNvPr id="303" name="Google Shape;303;p129"/>
          <p:cNvPicPr preferRelativeResize="0"/>
          <p:nvPr/>
        </p:nvPicPr>
        <p:blipFill rotWithShape="1">
          <a:blip r:embed="rId3">
            <a:alphaModFix/>
          </a:blip>
          <a:srcRect/>
          <a:stretch/>
        </p:blipFill>
        <p:spPr>
          <a:xfrm>
            <a:off x="600271" y="3542090"/>
            <a:ext cx="1719747" cy="1080243"/>
          </a:xfrm>
          <a:prstGeom prst="rect">
            <a:avLst/>
          </a:prstGeom>
          <a:noFill/>
          <a:ln>
            <a:noFill/>
          </a:ln>
        </p:spPr>
      </p:pic>
      <p:sp>
        <p:nvSpPr>
          <p:cNvPr id="304" name="Google Shape;304;p129"/>
          <p:cNvSpPr txBox="1">
            <a:spLocks noGrp="1"/>
          </p:cNvSpPr>
          <p:nvPr>
            <p:ph type="title"/>
          </p:nvPr>
        </p:nvSpPr>
        <p:spPr>
          <a:xfrm>
            <a:off x="429854" y="525801"/>
            <a:ext cx="6381066" cy="125499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29"/>
          <p:cNvSpPr txBox="1">
            <a:spLocks noGrp="1"/>
          </p:cNvSpPr>
          <p:nvPr>
            <p:ph type="subTitle" idx="1"/>
          </p:nvPr>
        </p:nvSpPr>
        <p:spPr>
          <a:xfrm>
            <a:off x="429854" y="1631805"/>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306" name="Google Shape;306;p129"/>
          <p:cNvSpPr/>
          <p:nvPr/>
        </p:nvSpPr>
        <p:spPr>
          <a:xfrm>
            <a:off x="525048" y="1586086"/>
            <a:ext cx="6028152"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07" name="Google Shape;307;p129"/>
          <p:cNvSpPr txBox="1"/>
          <p:nvPr/>
        </p:nvSpPr>
        <p:spPr>
          <a:xfrm>
            <a:off x="525048"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08"/>
        <p:cNvGrpSpPr/>
        <p:nvPr/>
      </p:nvGrpSpPr>
      <p:grpSpPr>
        <a:xfrm>
          <a:off x="0" y="0"/>
          <a:ext cx="0" cy="0"/>
          <a:chOff x="0" y="0"/>
          <a:chExt cx="0" cy="0"/>
        </a:xfrm>
      </p:grpSpPr>
      <p:pic>
        <p:nvPicPr>
          <p:cNvPr id="309" name="Google Shape;309;p130"/>
          <p:cNvPicPr preferRelativeResize="0"/>
          <p:nvPr/>
        </p:nvPicPr>
        <p:blipFill rotWithShape="1">
          <a:blip r:embed="rId2">
            <a:alphaModFix/>
          </a:blip>
          <a:srcRect/>
          <a:stretch/>
        </p:blipFill>
        <p:spPr>
          <a:xfrm>
            <a:off x="620576" y="4763445"/>
            <a:ext cx="1845786" cy="1159414"/>
          </a:xfrm>
          <a:prstGeom prst="rect">
            <a:avLst/>
          </a:prstGeom>
          <a:noFill/>
          <a:ln>
            <a:noFill/>
          </a:ln>
        </p:spPr>
      </p:pic>
      <p:pic>
        <p:nvPicPr>
          <p:cNvPr id="310" name="Google Shape;310;p130" descr="SlideBACKCTLC2.jpg"/>
          <p:cNvPicPr preferRelativeResize="0"/>
          <p:nvPr/>
        </p:nvPicPr>
        <p:blipFill rotWithShape="1">
          <a:blip r:embed="rId3">
            <a:alphaModFix/>
          </a:blip>
          <a:srcRect/>
          <a:stretch/>
        </p:blipFill>
        <p:spPr>
          <a:xfrm>
            <a:off x="6374858" y="0"/>
            <a:ext cx="2795627" cy="6858000"/>
          </a:xfrm>
          <a:prstGeom prst="rect">
            <a:avLst/>
          </a:prstGeom>
          <a:noFill/>
          <a:ln>
            <a:noFill/>
          </a:ln>
        </p:spPr>
      </p:pic>
      <p:sp>
        <p:nvSpPr>
          <p:cNvPr id="311" name="Google Shape;311;p130"/>
          <p:cNvSpPr txBox="1">
            <a:spLocks noGrp="1"/>
          </p:cNvSpPr>
          <p:nvPr>
            <p:ph type="title"/>
          </p:nvPr>
        </p:nvSpPr>
        <p:spPr>
          <a:xfrm>
            <a:off x="429855" y="525799"/>
            <a:ext cx="4075628" cy="202123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130"/>
          <p:cNvSpPr txBox="1">
            <a:spLocks noGrp="1"/>
          </p:cNvSpPr>
          <p:nvPr>
            <p:ph type="subTitle" idx="1"/>
          </p:nvPr>
        </p:nvSpPr>
        <p:spPr>
          <a:xfrm>
            <a:off x="429854" y="254703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313" name="Google Shape;313;p130"/>
          <p:cNvSpPr/>
          <p:nvPr/>
        </p:nvSpPr>
        <p:spPr>
          <a:xfrm>
            <a:off x="525049" y="2409082"/>
            <a:ext cx="4051387"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nvGrpSpPr>
          <p:cNvPr id="314" name="Google Shape;314;p130"/>
          <p:cNvGrpSpPr/>
          <p:nvPr/>
        </p:nvGrpSpPr>
        <p:grpSpPr>
          <a:xfrm>
            <a:off x="6669895" y="-1"/>
            <a:ext cx="2503640" cy="6852546"/>
            <a:chOff x="7503330" y="0"/>
            <a:chExt cx="1654981" cy="4529738"/>
          </a:xfrm>
        </p:grpSpPr>
        <p:pic>
          <p:nvPicPr>
            <p:cNvPr id="315" name="Google Shape;315;p130" descr="ThinkstockPhotos-78768352.jpg"/>
            <p:cNvPicPr preferRelativeResize="0"/>
            <p:nvPr/>
          </p:nvPicPr>
          <p:blipFill rotWithShape="1">
            <a:blip r:embed="rId4">
              <a:alphaModFix/>
            </a:blip>
            <a:srcRect/>
            <a:stretch/>
          </p:blipFill>
          <p:spPr>
            <a:xfrm>
              <a:off x="7503331" y="0"/>
              <a:ext cx="1654979" cy="1379814"/>
            </a:xfrm>
            <a:prstGeom prst="rect">
              <a:avLst/>
            </a:prstGeom>
            <a:noFill/>
            <a:ln>
              <a:noFill/>
            </a:ln>
          </p:spPr>
        </p:pic>
        <p:pic>
          <p:nvPicPr>
            <p:cNvPr id="316" name="Google Shape;316;p130" descr="ThinkstockPhotos-80379902.jpg"/>
            <p:cNvPicPr preferRelativeResize="0"/>
            <p:nvPr/>
          </p:nvPicPr>
          <p:blipFill rotWithShape="1">
            <a:blip r:embed="rId5">
              <a:alphaModFix/>
            </a:blip>
            <a:srcRect/>
            <a:stretch/>
          </p:blipFill>
          <p:spPr>
            <a:xfrm>
              <a:off x="7503330" y="1379814"/>
              <a:ext cx="1654980" cy="1482647"/>
            </a:xfrm>
            <a:prstGeom prst="rect">
              <a:avLst/>
            </a:prstGeom>
            <a:noFill/>
            <a:ln>
              <a:noFill/>
            </a:ln>
          </p:spPr>
        </p:pic>
        <p:pic>
          <p:nvPicPr>
            <p:cNvPr id="317" name="Google Shape;317;p130" descr="ThinkstockPhotos-451810925.jpg"/>
            <p:cNvPicPr preferRelativeResize="0"/>
            <p:nvPr/>
          </p:nvPicPr>
          <p:blipFill rotWithShape="1">
            <a:blip r:embed="rId6">
              <a:alphaModFix/>
            </a:blip>
            <a:srcRect/>
            <a:stretch/>
          </p:blipFill>
          <p:spPr>
            <a:xfrm>
              <a:off x="7503331" y="2862462"/>
              <a:ext cx="1652965" cy="1667276"/>
            </a:xfrm>
            <a:prstGeom prst="rect">
              <a:avLst/>
            </a:prstGeom>
            <a:noFill/>
            <a:ln>
              <a:noFill/>
            </a:ln>
          </p:spPr>
        </p:pic>
      </p:grpSp>
      <p:pic>
        <p:nvPicPr>
          <p:cNvPr id="318" name="Google Shape;318;p130" descr="SlideWatermark.png"/>
          <p:cNvPicPr preferRelativeResize="0"/>
          <p:nvPr/>
        </p:nvPicPr>
        <p:blipFill rotWithShape="1">
          <a:blip r:embed="rId7">
            <a:alphaModFix amt="35000"/>
          </a:blip>
          <a:srcRect/>
          <a:stretch/>
        </p:blipFill>
        <p:spPr>
          <a:xfrm>
            <a:off x="830144" y="-44784"/>
            <a:ext cx="9144000" cy="6858000"/>
          </a:xfrm>
          <a:prstGeom prst="rect">
            <a:avLst/>
          </a:prstGeom>
          <a:noFill/>
          <a:ln>
            <a:noFill/>
          </a:ln>
        </p:spPr>
      </p:pic>
      <p:sp>
        <p:nvSpPr>
          <p:cNvPr id="319" name="Google Shape;319;p130"/>
          <p:cNvSpPr txBox="1"/>
          <p:nvPr/>
        </p:nvSpPr>
        <p:spPr>
          <a:xfrm>
            <a:off x="595410" y="6457891"/>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20"/>
        <p:cNvGrpSpPr/>
        <p:nvPr/>
      </p:nvGrpSpPr>
      <p:grpSpPr>
        <a:xfrm>
          <a:off x="0" y="0"/>
          <a:ext cx="0" cy="0"/>
          <a:chOff x="0" y="0"/>
          <a:chExt cx="0" cy="0"/>
        </a:xfrm>
      </p:grpSpPr>
      <p:pic>
        <p:nvPicPr>
          <p:cNvPr id="321" name="Google Shape;321;p131" descr="Background-NEW.png"/>
          <p:cNvPicPr preferRelativeResize="0"/>
          <p:nvPr/>
        </p:nvPicPr>
        <p:blipFill rotWithShape="1">
          <a:blip r:embed="rId2">
            <a:alphaModFix/>
          </a:blip>
          <a:srcRect/>
          <a:stretch/>
        </p:blipFill>
        <p:spPr>
          <a:xfrm flipH="1">
            <a:off x="-64940" y="0"/>
            <a:ext cx="9208941" cy="3743126"/>
          </a:xfrm>
          <a:prstGeom prst="rect">
            <a:avLst/>
          </a:prstGeom>
          <a:noFill/>
          <a:ln>
            <a:noFill/>
          </a:ln>
        </p:spPr>
      </p:pic>
      <p:pic>
        <p:nvPicPr>
          <p:cNvPr id="322" name="Google Shape;322;p131"/>
          <p:cNvPicPr preferRelativeResize="0"/>
          <p:nvPr/>
        </p:nvPicPr>
        <p:blipFill rotWithShape="1">
          <a:blip r:embed="rId3">
            <a:alphaModFix/>
          </a:blip>
          <a:srcRect/>
          <a:stretch/>
        </p:blipFill>
        <p:spPr>
          <a:xfrm>
            <a:off x="741383" y="666911"/>
            <a:ext cx="1736479" cy="1090753"/>
          </a:xfrm>
          <a:prstGeom prst="rect">
            <a:avLst/>
          </a:prstGeom>
          <a:noFill/>
          <a:ln>
            <a:noFill/>
          </a:ln>
        </p:spPr>
      </p:pic>
      <p:sp>
        <p:nvSpPr>
          <p:cNvPr id="323" name="Google Shape;323;p131"/>
          <p:cNvSpPr txBox="1">
            <a:spLocks noGrp="1"/>
          </p:cNvSpPr>
          <p:nvPr>
            <p:ph type="title"/>
          </p:nvPr>
        </p:nvSpPr>
        <p:spPr>
          <a:xfrm>
            <a:off x="1323509" y="2627066"/>
            <a:ext cx="7341373" cy="1783353"/>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p131"/>
          <p:cNvSpPr txBox="1">
            <a:spLocks noGrp="1"/>
          </p:cNvSpPr>
          <p:nvPr>
            <p:ph type="subTitle" idx="1"/>
          </p:nvPr>
        </p:nvSpPr>
        <p:spPr>
          <a:xfrm>
            <a:off x="1323509" y="3897765"/>
            <a:ext cx="7341371" cy="837185"/>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pic>
        <p:nvPicPr>
          <p:cNvPr id="325" name="Google Shape;325;p131"/>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326" name="Google Shape;326;p131"/>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327" name="Google Shape;327;p131"/>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28"/>
        <p:cNvGrpSpPr/>
        <p:nvPr/>
      </p:nvGrpSpPr>
      <p:grpSpPr>
        <a:xfrm>
          <a:off x="0" y="0"/>
          <a:ext cx="0" cy="0"/>
          <a:chOff x="0" y="0"/>
          <a:chExt cx="0" cy="0"/>
        </a:xfrm>
      </p:grpSpPr>
      <p:pic>
        <p:nvPicPr>
          <p:cNvPr id="329" name="Google Shape;329;p132"/>
          <p:cNvPicPr preferRelativeResize="0"/>
          <p:nvPr/>
        </p:nvPicPr>
        <p:blipFill rotWithShape="1">
          <a:blip r:embed="rId2">
            <a:alphaModFix/>
          </a:blip>
          <a:srcRect/>
          <a:stretch/>
        </p:blipFill>
        <p:spPr>
          <a:xfrm>
            <a:off x="671418" y="748691"/>
            <a:ext cx="1845786" cy="1159414"/>
          </a:xfrm>
          <a:prstGeom prst="rect">
            <a:avLst/>
          </a:prstGeom>
          <a:noFill/>
          <a:ln>
            <a:noFill/>
          </a:ln>
        </p:spPr>
      </p:pic>
      <p:sp>
        <p:nvSpPr>
          <p:cNvPr id="330" name="Google Shape;330;p132"/>
          <p:cNvSpPr txBox="1">
            <a:spLocks noGrp="1"/>
          </p:cNvSpPr>
          <p:nvPr>
            <p:ph type="title"/>
          </p:nvPr>
        </p:nvSpPr>
        <p:spPr>
          <a:xfrm>
            <a:off x="550473" y="2137103"/>
            <a:ext cx="5906202"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132"/>
          <p:cNvSpPr txBox="1">
            <a:spLocks noGrp="1"/>
          </p:cNvSpPr>
          <p:nvPr>
            <p:ph type="subTitle" idx="1"/>
          </p:nvPr>
        </p:nvSpPr>
        <p:spPr>
          <a:xfrm>
            <a:off x="550473" y="463290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332" name="Google Shape;332;p132"/>
          <p:cNvSpPr/>
          <p:nvPr/>
        </p:nvSpPr>
        <p:spPr>
          <a:xfrm>
            <a:off x="645668" y="4459477"/>
            <a:ext cx="4739626"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333" name="Google Shape;333;p132"/>
          <p:cNvPicPr preferRelativeResize="0"/>
          <p:nvPr/>
        </p:nvPicPr>
        <p:blipFill rotWithShape="1">
          <a:blip r:embed="rId3">
            <a:alphaModFix/>
          </a:blip>
          <a:srcRect/>
          <a:stretch/>
        </p:blipFill>
        <p:spPr>
          <a:xfrm>
            <a:off x="0" y="6134100"/>
            <a:ext cx="9144000" cy="723900"/>
          </a:xfrm>
          <a:prstGeom prst="rect">
            <a:avLst/>
          </a:prstGeom>
          <a:noFill/>
          <a:ln>
            <a:noFill/>
          </a:ln>
        </p:spPr>
      </p:pic>
      <p:sp>
        <p:nvSpPr>
          <p:cNvPr id="334" name="Google Shape;334;p132"/>
          <p:cNvSpPr txBox="1"/>
          <p:nvPr/>
        </p:nvSpPr>
        <p:spPr>
          <a:xfrm>
            <a:off x="7186763" y="6401792"/>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335" name="Google Shape;335;p132"/>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
        <p:nvSpPr>
          <p:cNvPr id="336" name="Google Shape;336;p132"/>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pic>
        <p:nvPicPr>
          <p:cNvPr id="44" name="Google Shape;44;p115" descr="Background-NEW.png"/>
          <p:cNvPicPr preferRelativeResize="0"/>
          <p:nvPr/>
        </p:nvPicPr>
        <p:blipFill rotWithShape="1">
          <a:blip r:embed="rId2">
            <a:alphaModFix/>
          </a:blip>
          <a:srcRect/>
          <a:stretch/>
        </p:blipFill>
        <p:spPr>
          <a:xfrm flipH="1">
            <a:off x="-64940" y="0"/>
            <a:ext cx="9208941" cy="3743126"/>
          </a:xfrm>
          <a:prstGeom prst="rect">
            <a:avLst/>
          </a:prstGeom>
          <a:noFill/>
          <a:ln>
            <a:noFill/>
          </a:ln>
        </p:spPr>
      </p:pic>
      <p:pic>
        <p:nvPicPr>
          <p:cNvPr id="45" name="Google Shape;45;p115"/>
          <p:cNvPicPr preferRelativeResize="0"/>
          <p:nvPr/>
        </p:nvPicPr>
        <p:blipFill rotWithShape="1">
          <a:blip r:embed="rId3">
            <a:alphaModFix/>
          </a:blip>
          <a:srcRect/>
          <a:stretch/>
        </p:blipFill>
        <p:spPr>
          <a:xfrm>
            <a:off x="741383" y="666911"/>
            <a:ext cx="1736479" cy="1090753"/>
          </a:xfrm>
          <a:prstGeom prst="rect">
            <a:avLst/>
          </a:prstGeom>
          <a:noFill/>
          <a:ln>
            <a:noFill/>
          </a:ln>
        </p:spPr>
      </p:pic>
      <p:sp>
        <p:nvSpPr>
          <p:cNvPr id="46" name="Google Shape;46;p115"/>
          <p:cNvSpPr txBox="1">
            <a:spLocks noGrp="1"/>
          </p:cNvSpPr>
          <p:nvPr>
            <p:ph type="title"/>
          </p:nvPr>
        </p:nvSpPr>
        <p:spPr>
          <a:xfrm>
            <a:off x="1323509" y="2627066"/>
            <a:ext cx="7341373" cy="1783353"/>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5"/>
          <p:cNvSpPr txBox="1">
            <a:spLocks noGrp="1"/>
          </p:cNvSpPr>
          <p:nvPr>
            <p:ph type="subTitle" idx="1"/>
          </p:nvPr>
        </p:nvSpPr>
        <p:spPr>
          <a:xfrm>
            <a:off x="1323509" y="3897765"/>
            <a:ext cx="7341371" cy="837185"/>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pic>
        <p:nvPicPr>
          <p:cNvPr id="48" name="Google Shape;48;p115"/>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49" name="Google Shape;49;p115"/>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50" name="Google Shape;50;p115"/>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37"/>
        <p:cNvGrpSpPr/>
        <p:nvPr/>
      </p:nvGrpSpPr>
      <p:grpSpPr>
        <a:xfrm>
          <a:off x="0" y="0"/>
          <a:ext cx="0" cy="0"/>
          <a:chOff x="0" y="0"/>
          <a:chExt cx="0" cy="0"/>
        </a:xfrm>
      </p:grpSpPr>
      <p:pic>
        <p:nvPicPr>
          <p:cNvPr id="338" name="Google Shape;338;p133"/>
          <p:cNvPicPr preferRelativeResize="0"/>
          <p:nvPr/>
        </p:nvPicPr>
        <p:blipFill rotWithShape="1">
          <a:blip r:embed="rId2">
            <a:alphaModFix/>
          </a:blip>
          <a:srcRect/>
          <a:stretch/>
        </p:blipFill>
        <p:spPr>
          <a:xfrm>
            <a:off x="671418" y="748691"/>
            <a:ext cx="1845786" cy="1159414"/>
          </a:xfrm>
          <a:prstGeom prst="rect">
            <a:avLst/>
          </a:prstGeom>
          <a:noFill/>
          <a:ln>
            <a:noFill/>
          </a:ln>
        </p:spPr>
      </p:pic>
      <p:pic>
        <p:nvPicPr>
          <p:cNvPr id="339" name="Google Shape;339;p133" descr="ThinkstockPhotos-484427850.jpg"/>
          <p:cNvPicPr preferRelativeResize="0"/>
          <p:nvPr/>
        </p:nvPicPr>
        <p:blipFill rotWithShape="1">
          <a:blip r:embed="rId3">
            <a:alphaModFix/>
          </a:blip>
          <a:srcRect/>
          <a:stretch/>
        </p:blipFill>
        <p:spPr>
          <a:xfrm>
            <a:off x="5224594" y="191182"/>
            <a:ext cx="3919406" cy="6350212"/>
          </a:xfrm>
          <a:prstGeom prst="rect">
            <a:avLst/>
          </a:prstGeom>
          <a:noFill/>
          <a:ln>
            <a:noFill/>
          </a:ln>
        </p:spPr>
      </p:pic>
      <p:sp>
        <p:nvSpPr>
          <p:cNvPr id="340" name="Google Shape;340;p133"/>
          <p:cNvSpPr txBox="1">
            <a:spLocks noGrp="1"/>
          </p:cNvSpPr>
          <p:nvPr>
            <p:ph type="title"/>
          </p:nvPr>
        </p:nvSpPr>
        <p:spPr>
          <a:xfrm>
            <a:off x="550473" y="2137103"/>
            <a:ext cx="4472963"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133"/>
          <p:cNvSpPr txBox="1">
            <a:spLocks noGrp="1"/>
          </p:cNvSpPr>
          <p:nvPr>
            <p:ph type="subTitle" idx="1"/>
          </p:nvPr>
        </p:nvSpPr>
        <p:spPr>
          <a:xfrm>
            <a:off x="550473" y="4632900"/>
            <a:ext cx="4302676" cy="1284154"/>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342" name="Google Shape;342;p133"/>
          <p:cNvSpPr/>
          <p:nvPr/>
        </p:nvSpPr>
        <p:spPr>
          <a:xfrm>
            <a:off x="645667" y="4459477"/>
            <a:ext cx="4143625"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343" name="Google Shape;343;p133" descr="Tab.png"/>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344" name="Google Shape;344;p133"/>
          <p:cNvSpPr txBox="1"/>
          <p:nvPr/>
        </p:nvSpPr>
        <p:spPr>
          <a:xfrm>
            <a:off x="7186763" y="6414286"/>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345" name="Google Shape;345;p133"/>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
        <p:nvSpPr>
          <p:cNvPr id="346" name="Google Shape;346;p133"/>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7"/>
        <p:cNvGrpSpPr/>
        <p:nvPr/>
      </p:nvGrpSpPr>
      <p:grpSpPr>
        <a:xfrm>
          <a:off x="0" y="0"/>
          <a:ext cx="0" cy="0"/>
          <a:chOff x="0" y="0"/>
          <a:chExt cx="0" cy="0"/>
        </a:xfrm>
      </p:grpSpPr>
      <p:pic>
        <p:nvPicPr>
          <p:cNvPr id="348" name="Google Shape;348;p134"/>
          <p:cNvPicPr preferRelativeResize="0"/>
          <p:nvPr/>
        </p:nvPicPr>
        <p:blipFill rotWithShape="1">
          <a:blip r:embed="rId2">
            <a:alphaModFix/>
          </a:blip>
          <a:srcRect/>
          <a:stretch/>
        </p:blipFill>
        <p:spPr>
          <a:xfrm>
            <a:off x="545364" y="5809934"/>
            <a:ext cx="845015" cy="530788"/>
          </a:xfrm>
          <a:prstGeom prst="rect">
            <a:avLst/>
          </a:prstGeom>
          <a:noFill/>
          <a:ln>
            <a:noFill/>
          </a:ln>
        </p:spPr>
      </p:pic>
      <p:pic>
        <p:nvPicPr>
          <p:cNvPr id="349" name="Google Shape;349;p134" descr="Tab.png"/>
          <p:cNvPicPr preferRelativeResize="0"/>
          <p:nvPr/>
        </p:nvPicPr>
        <p:blipFill rotWithShape="1">
          <a:blip r:embed="rId3">
            <a:alphaModFix/>
          </a:blip>
          <a:srcRect/>
          <a:stretch/>
        </p:blipFill>
        <p:spPr>
          <a:xfrm>
            <a:off x="0" y="6141194"/>
            <a:ext cx="9144000" cy="723900"/>
          </a:xfrm>
          <a:prstGeom prst="rect">
            <a:avLst/>
          </a:prstGeom>
          <a:noFill/>
          <a:ln>
            <a:noFill/>
          </a:ln>
        </p:spPr>
      </p:pic>
      <p:sp>
        <p:nvSpPr>
          <p:cNvPr id="350" name="Google Shape;350;p134"/>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351" name="Google Shape;351;p1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134"/>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3" name="Google Shape;353;p134"/>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34"/>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34"/>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56" name="Google Shape;356;p134"/>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7"/>
        <p:cNvGrpSpPr/>
        <p:nvPr/>
      </p:nvGrpSpPr>
      <p:grpSpPr>
        <a:xfrm>
          <a:off x="0" y="0"/>
          <a:ext cx="0" cy="0"/>
          <a:chOff x="0" y="0"/>
          <a:chExt cx="0" cy="0"/>
        </a:xfrm>
      </p:grpSpPr>
      <p:pic>
        <p:nvPicPr>
          <p:cNvPr id="358" name="Google Shape;358;p135"/>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359" name="Google Shape;359;p135"/>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360" name="Google Shape;360;p1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135"/>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2" name="Google Shape;362;p135"/>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135"/>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135"/>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365" name="Google Shape;365;p135" descr="CER013_CLT_c_no_CER.png"/>
          <p:cNvPicPr preferRelativeResize="0"/>
          <p:nvPr/>
        </p:nvPicPr>
        <p:blipFill rotWithShape="1">
          <a:blip r:embed="rId3">
            <a:alphaModFix/>
          </a:blip>
          <a:srcRect/>
          <a:stretch/>
        </p:blipFill>
        <p:spPr>
          <a:xfrm>
            <a:off x="412244" y="5720502"/>
            <a:ext cx="1106697" cy="73893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6"/>
        <p:cNvGrpSpPr/>
        <p:nvPr/>
      </p:nvGrpSpPr>
      <p:grpSpPr>
        <a:xfrm>
          <a:off x="0" y="0"/>
          <a:ext cx="0" cy="0"/>
          <a:chOff x="0" y="0"/>
          <a:chExt cx="0" cy="0"/>
        </a:xfrm>
      </p:grpSpPr>
      <p:sp>
        <p:nvSpPr>
          <p:cNvPr id="367" name="Google Shape;367;p136"/>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1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369" name="Google Shape;369;p13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13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13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2"/>
        <p:cNvGrpSpPr/>
        <p:nvPr/>
      </p:nvGrpSpPr>
      <p:grpSpPr>
        <a:xfrm>
          <a:off x="0" y="0"/>
          <a:ext cx="0" cy="0"/>
          <a:chOff x="0" y="0"/>
          <a:chExt cx="0" cy="0"/>
        </a:xfrm>
      </p:grpSpPr>
      <p:sp>
        <p:nvSpPr>
          <p:cNvPr id="373" name="Google Shape;373;p1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137"/>
          <p:cNvSpPr txBox="1">
            <a:spLocks noGrp="1"/>
          </p:cNvSpPr>
          <p:nvPr>
            <p:ph type="body" idx="1"/>
          </p:nvPr>
        </p:nvSpPr>
        <p:spPr>
          <a:xfrm>
            <a:off x="457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375" name="Google Shape;375;p137"/>
          <p:cNvSpPr txBox="1">
            <a:spLocks noGrp="1"/>
          </p:cNvSpPr>
          <p:nvPr>
            <p:ph type="body" idx="2"/>
          </p:nvPr>
        </p:nvSpPr>
        <p:spPr>
          <a:xfrm>
            <a:off x="4648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376" name="Google Shape;376;p13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13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13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9"/>
        <p:cNvGrpSpPr/>
        <p:nvPr/>
      </p:nvGrpSpPr>
      <p:grpSpPr>
        <a:xfrm>
          <a:off x="0" y="0"/>
          <a:ext cx="0" cy="0"/>
          <a:chOff x="0" y="0"/>
          <a:chExt cx="0" cy="0"/>
        </a:xfrm>
      </p:grpSpPr>
      <p:sp>
        <p:nvSpPr>
          <p:cNvPr id="380" name="Google Shape;380;p1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1" name="Google Shape;381;p138"/>
          <p:cNvSpPr txBox="1">
            <a:spLocks noGrp="1"/>
          </p:cNvSpPr>
          <p:nvPr>
            <p:ph type="body" idx="1"/>
          </p:nvPr>
        </p:nvSpPr>
        <p:spPr>
          <a:xfrm>
            <a:off x="457200" y="1535113"/>
            <a:ext cx="404018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382" name="Google Shape;382;p138"/>
          <p:cNvSpPr txBox="1">
            <a:spLocks noGrp="1"/>
          </p:cNvSpPr>
          <p:nvPr>
            <p:ph type="body" idx="2"/>
          </p:nvPr>
        </p:nvSpPr>
        <p:spPr>
          <a:xfrm>
            <a:off x="457200" y="2174875"/>
            <a:ext cx="4040187"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383" name="Google Shape;383;p138"/>
          <p:cNvSpPr txBox="1">
            <a:spLocks noGrp="1"/>
          </p:cNvSpPr>
          <p:nvPr>
            <p:ph type="body" idx="3"/>
          </p:nvPr>
        </p:nvSpPr>
        <p:spPr>
          <a:xfrm>
            <a:off x="4645025" y="1535113"/>
            <a:ext cx="4041774"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384" name="Google Shape;384;p138"/>
          <p:cNvSpPr txBox="1">
            <a:spLocks noGrp="1"/>
          </p:cNvSpPr>
          <p:nvPr>
            <p:ph type="body" idx="4"/>
          </p:nvPr>
        </p:nvSpPr>
        <p:spPr>
          <a:xfrm>
            <a:off x="4645025" y="2174875"/>
            <a:ext cx="4041774"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385" name="Google Shape;385;p13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13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13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8"/>
        <p:cNvGrpSpPr/>
        <p:nvPr/>
      </p:nvGrpSpPr>
      <p:grpSpPr>
        <a:xfrm>
          <a:off x="0" y="0"/>
          <a:ext cx="0" cy="0"/>
          <a:chOff x="0" y="0"/>
          <a:chExt cx="0" cy="0"/>
        </a:xfrm>
      </p:grpSpPr>
      <p:sp>
        <p:nvSpPr>
          <p:cNvPr id="389" name="Google Shape;389;p1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13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13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13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3"/>
        <p:cNvGrpSpPr/>
        <p:nvPr/>
      </p:nvGrpSpPr>
      <p:grpSpPr>
        <a:xfrm>
          <a:off x="0" y="0"/>
          <a:ext cx="0" cy="0"/>
          <a:chOff x="0" y="0"/>
          <a:chExt cx="0" cy="0"/>
        </a:xfrm>
      </p:grpSpPr>
      <p:sp>
        <p:nvSpPr>
          <p:cNvPr id="394" name="Google Shape;394;p14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14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p14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7"/>
        <p:cNvGrpSpPr/>
        <p:nvPr/>
      </p:nvGrpSpPr>
      <p:grpSpPr>
        <a:xfrm>
          <a:off x="0" y="0"/>
          <a:ext cx="0" cy="0"/>
          <a:chOff x="0" y="0"/>
          <a:chExt cx="0" cy="0"/>
        </a:xfrm>
      </p:grpSpPr>
      <p:sp>
        <p:nvSpPr>
          <p:cNvPr id="398" name="Google Shape;398;p141"/>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9" name="Google Shape;399;p141"/>
          <p:cNvSpPr txBox="1">
            <a:spLocks noGrp="1"/>
          </p:cNvSpPr>
          <p:nvPr>
            <p:ph type="body" idx="1"/>
          </p:nvPr>
        </p:nvSpPr>
        <p:spPr>
          <a:xfrm>
            <a:off x="3575050" y="273052"/>
            <a:ext cx="5111749" cy="585311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400" name="Google Shape;400;p141"/>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401" name="Google Shape;401;p14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2" name="Google Shape;402;p14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3" name="Google Shape;403;p14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4"/>
        <p:cNvGrpSpPr/>
        <p:nvPr/>
      </p:nvGrpSpPr>
      <p:grpSpPr>
        <a:xfrm>
          <a:off x="0" y="0"/>
          <a:ext cx="0" cy="0"/>
          <a:chOff x="0" y="0"/>
          <a:chExt cx="0" cy="0"/>
        </a:xfrm>
      </p:grpSpPr>
      <p:sp>
        <p:nvSpPr>
          <p:cNvPr id="405" name="Google Shape;405;p14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142"/>
          <p:cNvSpPr>
            <a:spLocks noGrp="1"/>
          </p:cNvSpPr>
          <p:nvPr>
            <p:ph type="pic" idx="2"/>
          </p:nvPr>
        </p:nvSpPr>
        <p:spPr>
          <a:xfrm>
            <a:off x="1792288" y="612775"/>
            <a:ext cx="5486400" cy="4114800"/>
          </a:xfrm>
          <a:prstGeom prst="rect">
            <a:avLst/>
          </a:prstGeom>
          <a:noFill/>
          <a:ln>
            <a:noFill/>
          </a:ln>
        </p:spPr>
      </p:sp>
      <p:sp>
        <p:nvSpPr>
          <p:cNvPr id="407" name="Google Shape;407;p142"/>
          <p:cNvSpPr txBox="1">
            <a:spLocks noGrp="1"/>
          </p:cNvSpPr>
          <p:nvPr>
            <p:ph type="body" idx="1"/>
          </p:nvPr>
        </p:nvSpPr>
        <p:spPr>
          <a:xfrm>
            <a:off x="1792288" y="5367337"/>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408" name="Google Shape;408;p14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14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14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51"/>
        <p:cNvGrpSpPr/>
        <p:nvPr/>
      </p:nvGrpSpPr>
      <p:grpSpPr>
        <a:xfrm>
          <a:off x="0" y="0"/>
          <a:ext cx="0" cy="0"/>
          <a:chOff x="0" y="0"/>
          <a:chExt cx="0" cy="0"/>
        </a:xfrm>
      </p:grpSpPr>
      <p:pic>
        <p:nvPicPr>
          <p:cNvPr id="52" name="Google Shape;52;p116"/>
          <p:cNvPicPr preferRelativeResize="0"/>
          <p:nvPr/>
        </p:nvPicPr>
        <p:blipFill rotWithShape="1">
          <a:blip r:embed="rId2">
            <a:alphaModFix/>
          </a:blip>
          <a:srcRect/>
          <a:stretch/>
        </p:blipFill>
        <p:spPr>
          <a:xfrm>
            <a:off x="671418" y="748691"/>
            <a:ext cx="1845786" cy="1159414"/>
          </a:xfrm>
          <a:prstGeom prst="rect">
            <a:avLst/>
          </a:prstGeom>
          <a:noFill/>
          <a:ln>
            <a:noFill/>
          </a:ln>
        </p:spPr>
      </p:pic>
      <p:pic>
        <p:nvPicPr>
          <p:cNvPr id="53" name="Google Shape;53;p116" descr="ThinkstockPhotos-484427850.jpg"/>
          <p:cNvPicPr preferRelativeResize="0"/>
          <p:nvPr/>
        </p:nvPicPr>
        <p:blipFill rotWithShape="1">
          <a:blip r:embed="rId3">
            <a:alphaModFix/>
          </a:blip>
          <a:srcRect/>
          <a:stretch/>
        </p:blipFill>
        <p:spPr>
          <a:xfrm>
            <a:off x="5224594" y="191182"/>
            <a:ext cx="3919406" cy="6350212"/>
          </a:xfrm>
          <a:prstGeom prst="rect">
            <a:avLst/>
          </a:prstGeom>
          <a:noFill/>
          <a:ln>
            <a:noFill/>
          </a:ln>
        </p:spPr>
      </p:pic>
      <p:sp>
        <p:nvSpPr>
          <p:cNvPr id="54" name="Google Shape;54;p116"/>
          <p:cNvSpPr txBox="1">
            <a:spLocks noGrp="1"/>
          </p:cNvSpPr>
          <p:nvPr>
            <p:ph type="title"/>
          </p:nvPr>
        </p:nvSpPr>
        <p:spPr>
          <a:xfrm>
            <a:off x="550473" y="2137103"/>
            <a:ext cx="4472963"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6"/>
          <p:cNvSpPr txBox="1">
            <a:spLocks noGrp="1"/>
          </p:cNvSpPr>
          <p:nvPr>
            <p:ph type="subTitle" idx="1"/>
          </p:nvPr>
        </p:nvSpPr>
        <p:spPr>
          <a:xfrm>
            <a:off x="550473" y="4632900"/>
            <a:ext cx="4302676" cy="1284154"/>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56" name="Google Shape;56;p116"/>
          <p:cNvSpPr/>
          <p:nvPr/>
        </p:nvSpPr>
        <p:spPr>
          <a:xfrm>
            <a:off x="645667" y="4459477"/>
            <a:ext cx="4143625"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57" name="Google Shape;57;p116" descr="Tab.png"/>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58" name="Google Shape;58;p116"/>
          <p:cNvSpPr txBox="1"/>
          <p:nvPr/>
        </p:nvSpPr>
        <p:spPr>
          <a:xfrm>
            <a:off x="7186763" y="6414286"/>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59" name="Google Shape;59;p116"/>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
        <p:nvSpPr>
          <p:cNvPr id="60" name="Google Shape;60;p116"/>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1"/>
        <p:cNvGrpSpPr/>
        <p:nvPr/>
      </p:nvGrpSpPr>
      <p:grpSpPr>
        <a:xfrm>
          <a:off x="0" y="0"/>
          <a:ext cx="0" cy="0"/>
          <a:chOff x="0" y="0"/>
          <a:chExt cx="0" cy="0"/>
        </a:xfrm>
      </p:grpSpPr>
      <p:sp>
        <p:nvSpPr>
          <p:cNvPr id="412" name="Google Shape;412;p1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3" name="Google Shape;413;p143"/>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4" name="Google Shape;414;p14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14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14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7"/>
        <p:cNvGrpSpPr/>
        <p:nvPr/>
      </p:nvGrpSpPr>
      <p:grpSpPr>
        <a:xfrm>
          <a:off x="0" y="0"/>
          <a:ext cx="0" cy="0"/>
          <a:chOff x="0" y="0"/>
          <a:chExt cx="0" cy="0"/>
        </a:xfrm>
      </p:grpSpPr>
      <p:sp>
        <p:nvSpPr>
          <p:cNvPr id="418" name="Google Shape;418;p144"/>
          <p:cNvSpPr txBox="1">
            <a:spLocks noGrp="1"/>
          </p:cNvSpPr>
          <p:nvPr>
            <p:ph type="title"/>
          </p:nvPr>
        </p:nvSpPr>
        <p:spPr>
          <a:xfrm>
            <a:off x="6629400" y="274640"/>
            <a:ext cx="2057400" cy="585152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9" name="Google Shape;419;p144"/>
          <p:cNvSpPr txBox="1">
            <a:spLocks noGrp="1"/>
          </p:cNvSpPr>
          <p:nvPr>
            <p:ph type="body" idx="1"/>
          </p:nvPr>
        </p:nvSpPr>
        <p:spPr>
          <a:xfrm>
            <a:off x="457200" y="274640"/>
            <a:ext cx="6019800" cy="58515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0" name="Google Shape;420;p14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14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14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429"/>
        <p:cNvGrpSpPr/>
        <p:nvPr/>
      </p:nvGrpSpPr>
      <p:grpSpPr>
        <a:xfrm>
          <a:off x="0" y="0"/>
          <a:ext cx="0" cy="0"/>
          <a:chOff x="0" y="0"/>
          <a:chExt cx="0" cy="0"/>
        </a:xfrm>
      </p:grpSpPr>
      <p:pic>
        <p:nvPicPr>
          <p:cNvPr id="430" name="Google Shape;430;p40"/>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431" name="Google Shape;431;p40"/>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432" name="Google Shape;432;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3" name="Google Shape;433;p40"/>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4" name="Google Shape;434;p40"/>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40"/>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6" name="Google Shape;436;p40"/>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437" name="Google Shape;437;p40"/>
          <p:cNvPicPr preferRelativeResize="0"/>
          <p:nvPr/>
        </p:nvPicPr>
        <p:blipFill rotWithShape="1">
          <a:blip r:embed="rId3">
            <a:alphaModFix/>
          </a:blip>
          <a:srcRect/>
          <a:stretch/>
        </p:blipFill>
        <p:spPr>
          <a:xfrm>
            <a:off x="545364" y="5809934"/>
            <a:ext cx="845015" cy="530788"/>
          </a:xfrm>
          <a:prstGeom prst="rect">
            <a:avLst/>
          </a:prstGeom>
          <a:noFill/>
          <a:ln>
            <a:noFill/>
          </a:ln>
        </p:spPr>
      </p:pic>
      <p:sp>
        <p:nvSpPr>
          <p:cNvPr id="438" name="Google Shape;438;p40"/>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9"/>
        <p:cNvGrpSpPr/>
        <p:nvPr/>
      </p:nvGrpSpPr>
      <p:grpSpPr>
        <a:xfrm>
          <a:off x="0" y="0"/>
          <a:ext cx="0" cy="0"/>
          <a:chOff x="0" y="0"/>
          <a:chExt cx="0" cy="0"/>
        </a:xfrm>
      </p:grpSpPr>
      <p:pic>
        <p:nvPicPr>
          <p:cNvPr id="440" name="Google Shape;440;p81" descr="ThinkstockPhotos-200258139-001.jpg"/>
          <p:cNvPicPr preferRelativeResize="0"/>
          <p:nvPr/>
        </p:nvPicPr>
        <p:blipFill rotWithShape="1">
          <a:blip r:embed="rId2">
            <a:alphaModFix/>
          </a:blip>
          <a:srcRect/>
          <a:stretch/>
        </p:blipFill>
        <p:spPr>
          <a:xfrm>
            <a:off x="-110080" y="-113516"/>
            <a:ext cx="9268270" cy="6985706"/>
          </a:xfrm>
          <a:prstGeom prst="rect">
            <a:avLst/>
          </a:prstGeom>
          <a:noFill/>
          <a:ln>
            <a:noFill/>
          </a:ln>
        </p:spPr>
      </p:pic>
      <p:pic>
        <p:nvPicPr>
          <p:cNvPr id="441" name="Google Shape;441;p81"/>
          <p:cNvPicPr preferRelativeResize="0"/>
          <p:nvPr/>
        </p:nvPicPr>
        <p:blipFill rotWithShape="1">
          <a:blip r:embed="rId3">
            <a:alphaModFix/>
          </a:blip>
          <a:srcRect/>
          <a:stretch/>
        </p:blipFill>
        <p:spPr>
          <a:xfrm>
            <a:off x="600271" y="3542090"/>
            <a:ext cx="1719747" cy="1080243"/>
          </a:xfrm>
          <a:prstGeom prst="rect">
            <a:avLst/>
          </a:prstGeom>
          <a:noFill/>
          <a:ln>
            <a:noFill/>
          </a:ln>
        </p:spPr>
      </p:pic>
      <p:sp>
        <p:nvSpPr>
          <p:cNvPr id="442" name="Google Shape;442;p81"/>
          <p:cNvSpPr txBox="1">
            <a:spLocks noGrp="1"/>
          </p:cNvSpPr>
          <p:nvPr>
            <p:ph type="title"/>
          </p:nvPr>
        </p:nvSpPr>
        <p:spPr>
          <a:xfrm>
            <a:off x="429854" y="525801"/>
            <a:ext cx="6381066" cy="125499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3" name="Google Shape;443;p81"/>
          <p:cNvSpPr txBox="1">
            <a:spLocks noGrp="1"/>
          </p:cNvSpPr>
          <p:nvPr>
            <p:ph type="subTitle" idx="1"/>
          </p:nvPr>
        </p:nvSpPr>
        <p:spPr>
          <a:xfrm>
            <a:off x="429854" y="1631805"/>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444" name="Google Shape;444;p81"/>
          <p:cNvSpPr/>
          <p:nvPr/>
        </p:nvSpPr>
        <p:spPr>
          <a:xfrm>
            <a:off x="525048" y="1586086"/>
            <a:ext cx="6028152"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445" name="Google Shape;445;p81"/>
          <p:cNvSpPr txBox="1"/>
          <p:nvPr/>
        </p:nvSpPr>
        <p:spPr>
          <a:xfrm>
            <a:off x="525048"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46"/>
        <p:cNvGrpSpPr/>
        <p:nvPr/>
      </p:nvGrpSpPr>
      <p:grpSpPr>
        <a:xfrm>
          <a:off x="0" y="0"/>
          <a:ext cx="0" cy="0"/>
          <a:chOff x="0" y="0"/>
          <a:chExt cx="0" cy="0"/>
        </a:xfrm>
      </p:grpSpPr>
      <p:pic>
        <p:nvPicPr>
          <p:cNvPr id="447" name="Google Shape;447;p82"/>
          <p:cNvPicPr preferRelativeResize="0"/>
          <p:nvPr/>
        </p:nvPicPr>
        <p:blipFill rotWithShape="1">
          <a:blip r:embed="rId2">
            <a:alphaModFix/>
          </a:blip>
          <a:srcRect/>
          <a:stretch/>
        </p:blipFill>
        <p:spPr>
          <a:xfrm>
            <a:off x="620576" y="4763445"/>
            <a:ext cx="1845786" cy="1159414"/>
          </a:xfrm>
          <a:prstGeom prst="rect">
            <a:avLst/>
          </a:prstGeom>
          <a:noFill/>
          <a:ln>
            <a:noFill/>
          </a:ln>
        </p:spPr>
      </p:pic>
      <p:pic>
        <p:nvPicPr>
          <p:cNvPr id="448" name="Google Shape;448;p82" descr="SlideBACKCTLC2.jpg"/>
          <p:cNvPicPr preferRelativeResize="0"/>
          <p:nvPr/>
        </p:nvPicPr>
        <p:blipFill rotWithShape="1">
          <a:blip r:embed="rId3">
            <a:alphaModFix/>
          </a:blip>
          <a:srcRect/>
          <a:stretch/>
        </p:blipFill>
        <p:spPr>
          <a:xfrm>
            <a:off x="6374858" y="0"/>
            <a:ext cx="2795627" cy="6858000"/>
          </a:xfrm>
          <a:prstGeom prst="rect">
            <a:avLst/>
          </a:prstGeom>
          <a:noFill/>
          <a:ln>
            <a:noFill/>
          </a:ln>
        </p:spPr>
      </p:pic>
      <p:sp>
        <p:nvSpPr>
          <p:cNvPr id="449" name="Google Shape;449;p82"/>
          <p:cNvSpPr txBox="1">
            <a:spLocks noGrp="1"/>
          </p:cNvSpPr>
          <p:nvPr>
            <p:ph type="title"/>
          </p:nvPr>
        </p:nvSpPr>
        <p:spPr>
          <a:xfrm>
            <a:off x="429855" y="525799"/>
            <a:ext cx="4075628" cy="202123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0" name="Google Shape;450;p82"/>
          <p:cNvSpPr txBox="1">
            <a:spLocks noGrp="1"/>
          </p:cNvSpPr>
          <p:nvPr>
            <p:ph type="subTitle" idx="1"/>
          </p:nvPr>
        </p:nvSpPr>
        <p:spPr>
          <a:xfrm>
            <a:off x="429854" y="254703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451" name="Google Shape;451;p82"/>
          <p:cNvSpPr/>
          <p:nvPr/>
        </p:nvSpPr>
        <p:spPr>
          <a:xfrm>
            <a:off x="525049" y="2409082"/>
            <a:ext cx="4051387"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nvGrpSpPr>
          <p:cNvPr id="452" name="Google Shape;452;p82"/>
          <p:cNvGrpSpPr/>
          <p:nvPr/>
        </p:nvGrpSpPr>
        <p:grpSpPr>
          <a:xfrm>
            <a:off x="6669895" y="-1"/>
            <a:ext cx="2503640" cy="6852546"/>
            <a:chOff x="7503330" y="0"/>
            <a:chExt cx="1654981" cy="4529738"/>
          </a:xfrm>
        </p:grpSpPr>
        <p:pic>
          <p:nvPicPr>
            <p:cNvPr id="453" name="Google Shape;453;p82" descr="ThinkstockPhotos-78768352.jpg"/>
            <p:cNvPicPr preferRelativeResize="0"/>
            <p:nvPr/>
          </p:nvPicPr>
          <p:blipFill rotWithShape="1">
            <a:blip r:embed="rId4">
              <a:alphaModFix/>
            </a:blip>
            <a:srcRect/>
            <a:stretch/>
          </p:blipFill>
          <p:spPr>
            <a:xfrm>
              <a:off x="7503331" y="0"/>
              <a:ext cx="1654979" cy="1379814"/>
            </a:xfrm>
            <a:prstGeom prst="rect">
              <a:avLst/>
            </a:prstGeom>
            <a:noFill/>
            <a:ln>
              <a:noFill/>
            </a:ln>
          </p:spPr>
        </p:pic>
        <p:pic>
          <p:nvPicPr>
            <p:cNvPr id="454" name="Google Shape;454;p82" descr="ThinkstockPhotos-80379902.jpg"/>
            <p:cNvPicPr preferRelativeResize="0"/>
            <p:nvPr/>
          </p:nvPicPr>
          <p:blipFill rotWithShape="1">
            <a:blip r:embed="rId5">
              <a:alphaModFix/>
            </a:blip>
            <a:srcRect/>
            <a:stretch/>
          </p:blipFill>
          <p:spPr>
            <a:xfrm>
              <a:off x="7503330" y="1379814"/>
              <a:ext cx="1654980" cy="1482647"/>
            </a:xfrm>
            <a:prstGeom prst="rect">
              <a:avLst/>
            </a:prstGeom>
            <a:noFill/>
            <a:ln>
              <a:noFill/>
            </a:ln>
          </p:spPr>
        </p:pic>
        <p:pic>
          <p:nvPicPr>
            <p:cNvPr id="455" name="Google Shape;455;p82" descr="ThinkstockPhotos-451810925.jpg"/>
            <p:cNvPicPr preferRelativeResize="0"/>
            <p:nvPr/>
          </p:nvPicPr>
          <p:blipFill rotWithShape="1">
            <a:blip r:embed="rId6">
              <a:alphaModFix/>
            </a:blip>
            <a:srcRect/>
            <a:stretch/>
          </p:blipFill>
          <p:spPr>
            <a:xfrm>
              <a:off x="7503331" y="2862462"/>
              <a:ext cx="1652965" cy="1667276"/>
            </a:xfrm>
            <a:prstGeom prst="rect">
              <a:avLst/>
            </a:prstGeom>
            <a:noFill/>
            <a:ln>
              <a:noFill/>
            </a:ln>
          </p:spPr>
        </p:pic>
      </p:grpSp>
      <p:pic>
        <p:nvPicPr>
          <p:cNvPr id="456" name="Google Shape;456;p82" descr="SlideWatermark.png"/>
          <p:cNvPicPr preferRelativeResize="0"/>
          <p:nvPr/>
        </p:nvPicPr>
        <p:blipFill rotWithShape="1">
          <a:blip r:embed="rId7">
            <a:alphaModFix amt="35000"/>
          </a:blip>
          <a:srcRect/>
          <a:stretch/>
        </p:blipFill>
        <p:spPr>
          <a:xfrm>
            <a:off x="830144" y="-44784"/>
            <a:ext cx="9144000" cy="6858000"/>
          </a:xfrm>
          <a:prstGeom prst="rect">
            <a:avLst/>
          </a:prstGeom>
          <a:noFill/>
          <a:ln>
            <a:noFill/>
          </a:ln>
        </p:spPr>
      </p:pic>
      <p:sp>
        <p:nvSpPr>
          <p:cNvPr id="457" name="Google Shape;457;p82"/>
          <p:cNvSpPr txBox="1"/>
          <p:nvPr/>
        </p:nvSpPr>
        <p:spPr>
          <a:xfrm>
            <a:off x="595410" y="6457891"/>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58"/>
        <p:cNvGrpSpPr/>
        <p:nvPr/>
      </p:nvGrpSpPr>
      <p:grpSpPr>
        <a:xfrm>
          <a:off x="0" y="0"/>
          <a:ext cx="0" cy="0"/>
          <a:chOff x="0" y="0"/>
          <a:chExt cx="0" cy="0"/>
        </a:xfrm>
      </p:grpSpPr>
      <p:pic>
        <p:nvPicPr>
          <p:cNvPr id="459" name="Google Shape;459;p83" descr="Background-NEW.png"/>
          <p:cNvPicPr preferRelativeResize="0"/>
          <p:nvPr/>
        </p:nvPicPr>
        <p:blipFill rotWithShape="1">
          <a:blip r:embed="rId2">
            <a:alphaModFix/>
          </a:blip>
          <a:srcRect/>
          <a:stretch/>
        </p:blipFill>
        <p:spPr>
          <a:xfrm flipH="1">
            <a:off x="-64940" y="0"/>
            <a:ext cx="9208941" cy="3743126"/>
          </a:xfrm>
          <a:prstGeom prst="rect">
            <a:avLst/>
          </a:prstGeom>
          <a:noFill/>
          <a:ln>
            <a:noFill/>
          </a:ln>
        </p:spPr>
      </p:pic>
      <p:pic>
        <p:nvPicPr>
          <p:cNvPr id="460" name="Google Shape;460;p83"/>
          <p:cNvPicPr preferRelativeResize="0"/>
          <p:nvPr/>
        </p:nvPicPr>
        <p:blipFill rotWithShape="1">
          <a:blip r:embed="rId3">
            <a:alphaModFix/>
          </a:blip>
          <a:srcRect/>
          <a:stretch/>
        </p:blipFill>
        <p:spPr>
          <a:xfrm>
            <a:off x="741383" y="666911"/>
            <a:ext cx="1736479" cy="1090753"/>
          </a:xfrm>
          <a:prstGeom prst="rect">
            <a:avLst/>
          </a:prstGeom>
          <a:noFill/>
          <a:ln>
            <a:noFill/>
          </a:ln>
        </p:spPr>
      </p:pic>
      <p:sp>
        <p:nvSpPr>
          <p:cNvPr id="461" name="Google Shape;461;p83"/>
          <p:cNvSpPr txBox="1">
            <a:spLocks noGrp="1"/>
          </p:cNvSpPr>
          <p:nvPr>
            <p:ph type="title"/>
          </p:nvPr>
        </p:nvSpPr>
        <p:spPr>
          <a:xfrm>
            <a:off x="1323509" y="2627066"/>
            <a:ext cx="7341373" cy="1783353"/>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2" name="Google Shape;462;p83"/>
          <p:cNvSpPr txBox="1">
            <a:spLocks noGrp="1"/>
          </p:cNvSpPr>
          <p:nvPr>
            <p:ph type="subTitle" idx="1"/>
          </p:nvPr>
        </p:nvSpPr>
        <p:spPr>
          <a:xfrm>
            <a:off x="1323509" y="3897765"/>
            <a:ext cx="7341371" cy="837185"/>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pic>
        <p:nvPicPr>
          <p:cNvPr id="463" name="Google Shape;463;p83"/>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464" name="Google Shape;464;p83"/>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465" name="Google Shape;465;p83"/>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66"/>
        <p:cNvGrpSpPr/>
        <p:nvPr/>
      </p:nvGrpSpPr>
      <p:grpSpPr>
        <a:xfrm>
          <a:off x="0" y="0"/>
          <a:ext cx="0" cy="0"/>
          <a:chOff x="0" y="0"/>
          <a:chExt cx="0" cy="0"/>
        </a:xfrm>
      </p:grpSpPr>
      <p:pic>
        <p:nvPicPr>
          <p:cNvPr id="467" name="Google Shape;467;p84"/>
          <p:cNvPicPr preferRelativeResize="0"/>
          <p:nvPr/>
        </p:nvPicPr>
        <p:blipFill rotWithShape="1">
          <a:blip r:embed="rId2">
            <a:alphaModFix/>
          </a:blip>
          <a:srcRect/>
          <a:stretch/>
        </p:blipFill>
        <p:spPr>
          <a:xfrm>
            <a:off x="671418" y="748691"/>
            <a:ext cx="1845786" cy="1159414"/>
          </a:xfrm>
          <a:prstGeom prst="rect">
            <a:avLst/>
          </a:prstGeom>
          <a:noFill/>
          <a:ln>
            <a:noFill/>
          </a:ln>
        </p:spPr>
      </p:pic>
      <p:sp>
        <p:nvSpPr>
          <p:cNvPr id="468" name="Google Shape;468;p84"/>
          <p:cNvSpPr txBox="1">
            <a:spLocks noGrp="1"/>
          </p:cNvSpPr>
          <p:nvPr>
            <p:ph type="title"/>
          </p:nvPr>
        </p:nvSpPr>
        <p:spPr>
          <a:xfrm>
            <a:off x="550473" y="2137103"/>
            <a:ext cx="5906202"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9" name="Google Shape;469;p84"/>
          <p:cNvSpPr txBox="1">
            <a:spLocks noGrp="1"/>
          </p:cNvSpPr>
          <p:nvPr>
            <p:ph type="subTitle" idx="1"/>
          </p:nvPr>
        </p:nvSpPr>
        <p:spPr>
          <a:xfrm>
            <a:off x="550473" y="463290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470" name="Google Shape;470;p84"/>
          <p:cNvSpPr/>
          <p:nvPr/>
        </p:nvSpPr>
        <p:spPr>
          <a:xfrm>
            <a:off x="645668" y="4459477"/>
            <a:ext cx="4739626"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471" name="Google Shape;471;p84"/>
          <p:cNvPicPr preferRelativeResize="0"/>
          <p:nvPr/>
        </p:nvPicPr>
        <p:blipFill rotWithShape="1">
          <a:blip r:embed="rId3">
            <a:alphaModFix/>
          </a:blip>
          <a:srcRect/>
          <a:stretch/>
        </p:blipFill>
        <p:spPr>
          <a:xfrm>
            <a:off x="0" y="6134100"/>
            <a:ext cx="9144000" cy="723900"/>
          </a:xfrm>
          <a:prstGeom prst="rect">
            <a:avLst/>
          </a:prstGeom>
          <a:noFill/>
          <a:ln>
            <a:noFill/>
          </a:ln>
        </p:spPr>
      </p:pic>
      <p:sp>
        <p:nvSpPr>
          <p:cNvPr id="472" name="Google Shape;472;p84"/>
          <p:cNvSpPr txBox="1"/>
          <p:nvPr/>
        </p:nvSpPr>
        <p:spPr>
          <a:xfrm>
            <a:off x="7186763" y="6401792"/>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473" name="Google Shape;473;p84"/>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
        <p:nvSpPr>
          <p:cNvPr id="474" name="Google Shape;474;p84"/>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75"/>
        <p:cNvGrpSpPr/>
        <p:nvPr/>
      </p:nvGrpSpPr>
      <p:grpSpPr>
        <a:xfrm>
          <a:off x="0" y="0"/>
          <a:ext cx="0" cy="0"/>
          <a:chOff x="0" y="0"/>
          <a:chExt cx="0" cy="0"/>
        </a:xfrm>
      </p:grpSpPr>
      <p:pic>
        <p:nvPicPr>
          <p:cNvPr id="476" name="Google Shape;476;p85"/>
          <p:cNvPicPr preferRelativeResize="0"/>
          <p:nvPr/>
        </p:nvPicPr>
        <p:blipFill rotWithShape="1">
          <a:blip r:embed="rId2">
            <a:alphaModFix/>
          </a:blip>
          <a:srcRect/>
          <a:stretch/>
        </p:blipFill>
        <p:spPr>
          <a:xfrm>
            <a:off x="671418" y="748691"/>
            <a:ext cx="1845786" cy="1159414"/>
          </a:xfrm>
          <a:prstGeom prst="rect">
            <a:avLst/>
          </a:prstGeom>
          <a:noFill/>
          <a:ln>
            <a:noFill/>
          </a:ln>
        </p:spPr>
      </p:pic>
      <p:pic>
        <p:nvPicPr>
          <p:cNvPr id="477" name="Google Shape;477;p85" descr="ThinkstockPhotos-484427850.jpg"/>
          <p:cNvPicPr preferRelativeResize="0"/>
          <p:nvPr/>
        </p:nvPicPr>
        <p:blipFill rotWithShape="1">
          <a:blip r:embed="rId3">
            <a:alphaModFix/>
          </a:blip>
          <a:srcRect/>
          <a:stretch/>
        </p:blipFill>
        <p:spPr>
          <a:xfrm>
            <a:off x="5224594" y="191182"/>
            <a:ext cx="3919406" cy="6350212"/>
          </a:xfrm>
          <a:prstGeom prst="rect">
            <a:avLst/>
          </a:prstGeom>
          <a:noFill/>
          <a:ln>
            <a:noFill/>
          </a:ln>
        </p:spPr>
      </p:pic>
      <p:sp>
        <p:nvSpPr>
          <p:cNvPr id="478" name="Google Shape;478;p85"/>
          <p:cNvSpPr txBox="1">
            <a:spLocks noGrp="1"/>
          </p:cNvSpPr>
          <p:nvPr>
            <p:ph type="title"/>
          </p:nvPr>
        </p:nvSpPr>
        <p:spPr>
          <a:xfrm>
            <a:off x="550473" y="2137103"/>
            <a:ext cx="4472963"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9" name="Google Shape;479;p85"/>
          <p:cNvSpPr txBox="1">
            <a:spLocks noGrp="1"/>
          </p:cNvSpPr>
          <p:nvPr>
            <p:ph type="subTitle" idx="1"/>
          </p:nvPr>
        </p:nvSpPr>
        <p:spPr>
          <a:xfrm>
            <a:off x="550473" y="4632900"/>
            <a:ext cx="4302676" cy="1284154"/>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480" name="Google Shape;480;p85"/>
          <p:cNvSpPr/>
          <p:nvPr/>
        </p:nvSpPr>
        <p:spPr>
          <a:xfrm>
            <a:off x="645667" y="4459477"/>
            <a:ext cx="4143625"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481" name="Google Shape;481;p85" descr="Tab.png"/>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482" name="Google Shape;482;p85"/>
          <p:cNvSpPr txBox="1"/>
          <p:nvPr/>
        </p:nvSpPr>
        <p:spPr>
          <a:xfrm>
            <a:off x="7186763" y="6414286"/>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483" name="Google Shape;483;p85"/>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
        <p:nvSpPr>
          <p:cNvPr id="484" name="Google Shape;484;p85"/>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85"/>
        <p:cNvGrpSpPr/>
        <p:nvPr/>
      </p:nvGrpSpPr>
      <p:grpSpPr>
        <a:xfrm>
          <a:off x="0" y="0"/>
          <a:ext cx="0" cy="0"/>
          <a:chOff x="0" y="0"/>
          <a:chExt cx="0" cy="0"/>
        </a:xfrm>
      </p:grpSpPr>
      <p:pic>
        <p:nvPicPr>
          <p:cNvPr id="486" name="Google Shape;486;p86"/>
          <p:cNvPicPr preferRelativeResize="0"/>
          <p:nvPr/>
        </p:nvPicPr>
        <p:blipFill rotWithShape="1">
          <a:blip r:embed="rId2">
            <a:alphaModFix/>
          </a:blip>
          <a:srcRect/>
          <a:stretch/>
        </p:blipFill>
        <p:spPr>
          <a:xfrm>
            <a:off x="545364" y="5809934"/>
            <a:ext cx="845015" cy="530788"/>
          </a:xfrm>
          <a:prstGeom prst="rect">
            <a:avLst/>
          </a:prstGeom>
          <a:noFill/>
          <a:ln>
            <a:noFill/>
          </a:ln>
        </p:spPr>
      </p:pic>
      <p:pic>
        <p:nvPicPr>
          <p:cNvPr id="487" name="Google Shape;487;p86" descr="Tab.png"/>
          <p:cNvPicPr preferRelativeResize="0"/>
          <p:nvPr/>
        </p:nvPicPr>
        <p:blipFill rotWithShape="1">
          <a:blip r:embed="rId3">
            <a:alphaModFix/>
          </a:blip>
          <a:srcRect/>
          <a:stretch/>
        </p:blipFill>
        <p:spPr>
          <a:xfrm>
            <a:off x="0" y="6141194"/>
            <a:ext cx="9144000" cy="723900"/>
          </a:xfrm>
          <a:prstGeom prst="rect">
            <a:avLst/>
          </a:prstGeom>
          <a:noFill/>
          <a:ln>
            <a:noFill/>
          </a:ln>
        </p:spPr>
      </p:pic>
      <p:sp>
        <p:nvSpPr>
          <p:cNvPr id="488" name="Google Shape;488;p86"/>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489" name="Google Shape;489;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0" name="Google Shape;490;p86"/>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1" name="Google Shape;491;p86"/>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2" name="Google Shape;492;p86"/>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3" name="Google Shape;493;p86"/>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494" name="Google Shape;494;p86"/>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95"/>
        <p:cNvGrpSpPr/>
        <p:nvPr/>
      </p:nvGrpSpPr>
      <p:grpSpPr>
        <a:xfrm>
          <a:off x="0" y="0"/>
          <a:ext cx="0" cy="0"/>
          <a:chOff x="0" y="0"/>
          <a:chExt cx="0" cy="0"/>
        </a:xfrm>
      </p:grpSpPr>
      <p:pic>
        <p:nvPicPr>
          <p:cNvPr id="496" name="Google Shape;496;p87"/>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497" name="Google Shape;497;p87"/>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498" name="Google Shape;498;p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9" name="Google Shape;499;p87"/>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0" name="Google Shape;500;p87"/>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1" name="Google Shape;501;p87"/>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2" name="Google Shape;502;p87"/>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503" name="Google Shape;503;p87" descr="CER013_CLT_c_no_CER.png"/>
          <p:cNvPicPr preferRelativeResize="0"/>
          <p:nvPr/>
        </p:nvPicPr>
        <p:blipFill rotWithShape="1">
          <a:blip r:embed="rId3">
            <a:alphaModFix/>
          </a:blip>
          <a:srcRect/>
          <a:stretch/>
        </p:blipFill>
        <p:spPr>
          <a:xfrm>
            <a:off x="412244" y="5720502"/>
            <a:ext cx="1106697" cy="7389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pic>
        <p:nvPicPr>
          <p:cNvPr id="62" name="Google Shape;62;p117"/>
          <p:cNvPicPr preferRelativeResize="0"/>
          <p:nvPr/>
        </p:nvPicPr>
        <p:blipFill rotWithShape="1">
          <a:blip r:embed="rId2">
            <a:alphaModFix/>
          </a:blip>
          <a:srcRect/>
          <a:stretch/>
        </p:blipFill>
        <p:spPr>
          <a:xfrm>
            <a:off x="545364" y="5809934"/>
            <a:ext cx="845015" cy="530788"/>
          </a:xfrm>
          <a:prstGeom prst="rect">
            <a:avLst/>
          </a:prstGeom>
          <a:noFill/>
          <a:ln>
            <a:noFill/>
          </a:ln>
        </p:spPr>
      </p:pic>
      <p:pic>
        <p:nvPicPr>
          <p:cNvPr id="63" name="Google Shape;63;p117" descr="Tab.png"/>
          <p:cNvPicPr preferRelativeResize="0"/>
          <p:nvPr/>
        </p:nvPicPr>
        <p:blipFill rotWithShape="1">
          <a:blip r:embed="rId3">
            <a:alphaModFix/>
          </a:blip>
          <a:srcRect/>
          <a:stretch/>
        </p:blipFill>
        <p:spPr>
          <a:xfrm>
            <a:off x="0" y="6141194"/>
            <a:ext cx="9144000" cy="723900"/>
          </a:xfrm>
          <a:prstGeom prst="rect">
            <a:avLst/>
          </a:prstGeom>
          <a:noFill/>
          <a:ln>
            <a:noFill/>
          </a:ln>
        </p:spPr>
      </p:pic>
      <p:sp>
        <p:nvSpPr>
          <p:cNvPr id="64" name="Google Shape;64;p117"/>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65" name="Google Shape;65;p1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7"/>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17"/>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17"/>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7"/>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70" name="Google Shape;70;p117"/>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4"/>
        <p:cNvGrpSpPr/>
        <p:nvPr/>
      </p:nvGrpSpPr>
      <p:grpSpPr>
        <a:xfrm>
          <a:off x="0" y="0"/>
          <a:ext cx="0" cy="0"/>
          <a:chOff x="0" y="0"/>
          <a:chExt cx="0" cy="0"/>
        </a:xfrm>
      </p:grpSpPr>
      <p:sp>
        <p:nvSpPr>
          <p:cNvPr id="505" name="Google Shape;505;p88"/>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6" name="Google Shape;506;p8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507" name="Google Shape;507;p8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8" name="Google Shape;508;p8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8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0"/>
        <p:cNvGrpSpPr/>
        <p:nvPr/>
      </p:nvGrpSpPr>
      <p:grpSpPr>
        <a:xfrm>
          <a:off x="0" y="0"/>
          <a:ext cx="0" cy="0"/>
          <a:chOff x="0" y="0"/>
          <a:chExt cx="0" cy="0"/>
        </a:xfrm>
      </p:grpSpPr>
      <p:sp>
        <p:nvSpPr>
          <p:cNvPr id="511" name="Google Shape;511;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89"/>
          <p:cNvSpPr txBox="1">
            <a:spLocks noGrp="1"/>
          </p:cNvSpPr>
          <p:nvPr>
            <p:ph type="body" idx="1"/>
          </p:nvPr>
        </p:nvSpPr>
        <p:spPr>
          <a:xfrm>
            <a:off x="457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513" name="Google Shape;513;p89"/>
          <p:cNvSpPr txBox="1">
            <a:spLocks noGrp="1"/>
          </p:cNvSpPr>
          <p:nvPr>
            <p:ph type="body" idx="2"/>
          </p:nvPr>
        </p:nvSpPr>
        <p:spPr>
          <a:xfrm>
            <a:off x="4648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514" name="Google Shape;514;p8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5" name="Google Shape;515;p8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6" name="Google Shape;516;p8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7"/>
        <p:cNvGrpSpPr/>
        <p:nvPr/>
      </p:nvGrpSpPr>
      <p:grpSpPr>
        <a:xfrm>
          <a:off x="0" y="0"/>
          <a:ext cx="0" cy="0"/>
          <a:chOff x="0" y="0"/>
          <a:chExt cx="0" cy="0"/>
        </a:xfrm>
      </p:grpSpPr>
      <p:sp>
        <p:nvSpPr>
          <p:cNvPr id="518" name="Google Shape;518;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9" name="Google Shape;519;p90"/>
          <p:cNvSpPr txBox="1">
            <a:spLocks noGrp="1"/>
          </p:cNvSpPr>
          <p:nvPr>
            <p:ph type="body" idx="1"/>
          </p:nvPr>
        </p:nvSpPr>
        <p:spPr>
          <a:xfrm>
            <a:off x="457200" y="1535113"/>
            <a:ext cx="404018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520" name="Google Shape;520;p90"/>
          <p:cNvSpPr txBox="1">
            <a:spLocks noGrp="1"/>
          </p:cNvSpPr>
          <p:nvPr>
            <p:ph type="body" idx="2"/>
          </p:nvPr>
        </p:nvSpPr>
        <p:spPr>
          <a:xfrm>
            <a:off x="457200" y="2174875"/>
            <a:ext cx="4040187"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521" name="Google Shape;521;p90"/>
          <p:cNvSpPr txBox="1">
            <a:spLocks noGrp="1"/>
          </p:cNvSpPr>
          <p:nvPr>
            <p:ph type="body" idx="3"/>
          </p:nvPr>
        </p:nvSpPr>
        <p:spPr>
          <a:xfrm>
            <a:off x="4645025" y="1535113"/>
            <a:ext cx="4041774"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522" name="Google Shape;522;p90"/>
          <p:cNvSpPr txBox="1">
            <a:spLocks noGrp="1"/>
          </p:cNvSpPr>
          <p:nvPr>
            <p:ph type="body" idx="4"/>
          </p:nvPr>
        </p:nvSpPr>
        <p:spPr>
          <a:xfrm>
            <a:off x="4645025" y="2174875"/>
            <a:ext cx="4041774"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523" name="Google Shape;523;p9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4" name="Google Shape;524;p9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5" name="Google Shape;525;p9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6"/>
        <p:cNvGrpSpPr/>
        <p:nvPr/>
      </p:nvGrpSpPr>
      <p:grpSpPr>
        <a:xfrm>
          <a:off x="0" y="0"/>
          <a:ext cx="0" cy="0"/>
          <a:chOff x="0" y="0"/>
          <a:chExt cx="0" cy="0"/>
        </a:xfrm>
      </p:grpSpPr>
      <p:sp>
        <p:nvSpPr>
          <p:cNvPr id="527" name="Google Shape;527;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8" name="Google Shape;528;p9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9" name="Google Shape;529;p9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0" name="Google Shape;530;p9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1"/>
        <p:cNvGrpSpPr/>
        <p:nvPr/>
      </p:nvGrpSpPr>
      <p:grpSpPr>
        <a:xfrm>
          <a:off x="0" y="0"/>
          <a:ext cx="0" cy="0"/>
          <a:chOff x="0" y="0"/>
          <a:chExt cx="0" cy="0"/>
        </a:xfrm>
      </p:grpSpPr>
      <p:sp>
        <p:nvSpPr>
          <p:cNvPr id="532" name="Google Shape;532;p9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3" name="Google Shape;533;p9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9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5"/>
        <p:cNvGrpSpPr/>
        <p:nvPr/>
      </p:nvGrpSpPr>
      <p:grpSpPr>
        <a:xfrm>
          <a:off x="0" y="0"/>
          <a:ext cx="0" cy="0"/>
          <a:chOff x="0" y="0"/>
          <a:chExt cx="0" cy="0"/>
        </a:xfrm>
      </p:grpSpPr>
      <p:sp>
        <p:nvSpPr>
          <p:cNvPr id="536" name="Google Shape;536;p93"/>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7" name="Google Shape;537;p93"/>
          <p:cNvSpPr txBox="1">
            <a:spLocks noGrp="1"/>
          </p:cNvSpPr>
          <p:nvPr>
            <p:ph type="body" idx="1"/>
          </p:nvPr>
        </p:nvSpPr>
        <p:spPr>
          <a:xfrm>
            <a:off x="3575050" y="273052"/>
            <a:ext cx="5111749" cy="585311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538" name="Google Shape;538;p93"/>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539" name="Google Shape;539;p9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0" name="Google Shape;540;p9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1" name="Google Shape;541;p9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2"/>
        <p:cNvGrpSpPr/>
        <p:nvPr/>
      </p:nvGrpSpPr>
      <p:grpSpPr>
        <a:xfrm>
          <a:off x="0" y="0"/>
          <a:ext cx="0" cy="0"/>
          <a:chOff x="0" y="0"/>
          <a:chExt cx="0" cy="0"/>
        </a:xfrm>
      </p:grpSpPr>
      <p:sp>
        <p:nvSpPr>
          <p:cNvPr id="543" name="Google Shape;543;p9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4" name="Google Shape;544;p94"/>
          <p:cNvSpPr>
            <a:spLocks noGrp="1"/>
          </p:cNvSpPr>
          <p:nvPr>
            <p:ph type="pic" idx="2"/>
          </p:nvPr>
        </p:nvSpPr>
        <p:spPr>
          <a:xfrm>
            <a:off x="1792288" y="612775"/>
            <a:ext cx="5486400" cy="4114800"/>
          </a:xfrm>
          <a:prstGeom prst="rect">
            <a:avLst/>
          </a:prstGeom>
          <a:noFill/>
          <a:ln>
            <a:noFill/>
          </a:ln>
        </p:spPr>
      </p:sp>
      <p:sp>
        <p:nvSpPr>
          <p:cNvPr id="545" name="Google Shape;545;p94"/>
          <p:cNvSpPr txBox="1">
            <a:spLocks noGrp="1"/>
          </p:cNvSpPr>
          <p:nvPr>
            <p:ph type="body" idx="1"/>
          </p:nvPr>
        </p:nvSpPr>
        <p:spPr>
          <a:xfrm>
            <a:off x="1792288" y="5367337"/>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546" name="Google Shape;546;p9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7" name="Google Shape;547;p9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8" name="Google Shape;548;p9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9"/>
        <p:cNvGrpSpPr/>
        <p:nvPr/>
      </p:nvGrpSpPr>
      <p:grpSpPr>
        <a:xfrm>
          <a:off x="0" y="0"/>
          <a:ext cx="0" cy="0"/>
          <a:chOff x="0" y="0"/>
          <a:chExt cx="0" cy="0"/>
        </a:xfrm>
      </p:grpSpPr>
      <p:sp>
        <p:nvSpPr>
          <p:cNvPr id="550" name="Google Shape;550;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1" name="Google Shape;551;p95"/>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2" name="Google Shape;552;p9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3" name="Google Shape;553;p9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4" name="Google Shape;554;p9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5"/>
        <p:cNvGrpSpPr/>
        <p:nvPr/>
      </p:nvGrpSpPr>
      <p:grpSpPr>
        <a:xfrm>
          <a:off x="0" y="0"/>
          <a:ext cx="0" cy="0"/>
          <a:chOff x="0" y="0"/>
          <a:chExt cx="0" cy="0"/>
        </a:xfrm>
      </p:grpSpPr>
      <p:sp>
        <p:nvSpPr>
          <p:cNvPr id="556" name="Google Shape;556;p96"/>
          <p:cNvSpPr txBox="1">
            <a:spLocks noGrp="1"/>
          </p:cNvSpPr>
          <p:nvPr>
            <p:ph type="title"/>
          </p:nvPr>
        </p:nvSpPr>
        <p:spPr>
          <a:xfrm>
            <a:off x="6629400" y="274640"/>
            <a:ext cx="2057400" cy="585152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7" name="Google Shape;557;p96"/>
          <p:cNvSpPr txBox="1">
            <a:spLocks noGrp="1"/>
          </p:cNvSpPr>
          <p:nvPr>
            <p:ph type="body" idx="1"/>
          </p:nvPr>
        </p:nvSpPr>
        <p:spPr>
          <a:xfrm>
            <a:off x="457200" y="274640"/>
            <a:ext cx="6019800" cy="58515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8" name="Google Shape;558;p9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9" name="Google Shape;559;p9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0" name="Google Shape;560;p9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567"/>
        <p:cNvGrpSpPr/>
        <p:nvPr/>
      </p:nvGrpSpPr>
      <p:grpSpPr>
        <a:xfrm>
          <a:off x="0" y="0"/>
          <a:ext cx="0" cy="0"/>
          <a:chOff x="0" y="0"/>
          <a:chExt cx="0" cy="0"/>
        </a:xfrm>
      </p:grpSpPr>
      <p:pic>
        <p:nvPicPr>
          <p:cNvPr id="568" name="Google Shape;568;p42"/>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569" name="Google Shape;569;p42"/>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570" name="Google Shape;57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1" name="Google Shape;571;p42"/>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2" name="Google Shape;572;p42"/>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42"/>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4" name="Google Shape;574;p42"/>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575" name="Google Shape;575;p42"/>
          <p:cNvPicPr preferRelativeResize="0"/>
          <p:nvPr/>
        </p:nvPicPr>
        <p:blipFill rotWithShape="1">
          <a:blip r:embed="rId3">
            <a:alphaModFix/>
          </a:blip>
          <a:srcRect/>
          <a:stretch/>
        </p:blipFill>
        <p:spPr>
          <a:xfrm>
            <a:off x="545364" y="5809934"/>
            <a:ext cx="845015" cy="530788"/>
          </a:xfrm>
          <a:prstGeom prst="rect">
            <a:avLst/>
          </a:prstGeom>
          <a:noFill/>
          <a:ln>
            <a:noFill/>
          </a:ln>
        </p:spPr>
      </p:pic>
      <p:sp>
        <p:nvSpPr>
          <p:cNvPr id="576" name="Google Shape;576;p42"/>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1"/>
        <p:cNvGrpSpPr/>
        <p:nvPr/>
      </p:nvGrpSpPr>
      <p:grpSpPr>
        <a:xfrm>
          <a:off x="0" y="0"/>
          <a:ext cx="0" cy="0"/>
          <a:chOff x="0" y="0"/>
          <a:chExt cx="0" cy="0"/>
        </a:xfrm>
      </p:grpSpPr>
      <p:pic>
        <p:nvPicPr>
          <p:cNvPr id="72" name="Google Shape;72;p118"/>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73" name="Google Shape;73;p118"/>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74" name="Google Shape;74;p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8"/>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8"/>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8"/>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8"/>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79" name="Google Shape;79;p118" descr="CER013_CLT_c_no_CER.png"/>
          <p:cNvPicPr preferRelativeResize="0"/>
          <p:nvPr/>
        </p:nvPicPr>
        <p:blipFill rotWithShape="1">
          <a:blip r:embed="rId3">
            <a:alphaModFix/>
          </a:blip>
          <a:srcRect/>
          <a:stretch/>
        </p:blipFill>
        <p:spPr>
          <a:xfrm>
            <a:off x="412244" y="5720502"/>
            <a:ext cx="1106697" cy="738938"/>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7"/>
        <p:cNvGrpSpPr/>
        <p:nvPr/>
      </p:nvGrpSpPr>
      <p:grpSpPr>
        <a:xfrm>
          <a:off x="0" y="0"/>
          <a:ext cx="0" cy="0"/>
          <a:chOff x="0" y="0"/>
          <a:chExt cx="0" cy="0"/>
        </a:xfrm>
      </p:grpSpPr>
      <p:pic>
        <p:nvPicPr>
          <p:cNvPr id="578" name="Google Shape;578;p49" descr="ThinkstockPhotos-200258139-001.jpg"/>
          <p:cNvPicPr preferRelativeResize="0"/>
          <p:nvPr/>
        </p:nvPicPr>
        <p:blipFill rotWithShape="1">
          <a:blip r:embed="rId2">
            <a:alphaModFix/>
          </a:blip>
          <a:srcRect/>
          <a:stretch/>
        </p:blipFill>
        <p:spPr>
          <a:xfrm>
            <a:off x="-110080" y="-113516"/>
            <a:ext cx="9268270" cy="6985706"/>
          </a:xfrm>
          <a:prstGeom prst="rect">
            <a:avLst/>
          </a:prstGeom>
          <a:noFill/>
          <a:ln>
            <a:noFill/>
          </a:ln>
        </p:spPr>
      </p:pic>
      <p:pic>
        <p:nvPicPr>
          <p:cNvPr id="579" name="Google Shape;579;p49"/>
          <p:cNvPicPr preferRelativeResize="0"/>
          <p:nvPr/>
        </p:nvPicPr>
        <p:blipFill rotWithShape="1">
          <a:blip r:embed="rId3">
            <a:alphaModFix/>
          </a:blip>
          <a:srcRect/>
          <a:stretch/>
        </p:blipFill>
        <p:spPr>
          <a:xfrm>
            <a:off x="600271" y="3542090"/>
            <a:ext cx="1719747" cy="1080243"/>
          </a:xfrm>
          <a:prstGeom prst="rect">
            <a:avLst/>
          </a:prstGeom>
          <a:noFill/>
          <a:ln>
            <a:noFill/>
          </a:ln>
        </p:spPr>
      </p:pic>
      <p:sp>
        <p:nvSpPr>
          <p:cNvPr id="580" name="Google Shape;580;p49"/>
          <p:cNvSpPr txBox="1">
            <a:spLocks noGrp="1"/>
          </p:cNvSpPr>
          <p:nvPr>
            <p:ph type="title"/>
          </p:nvPr>
        </p:nvSpPr>
        <p:spPr>
          <a:xfrm>
            <a:off x="429854" y="525801"/>
            <a:ext cx="6381066" cy="125499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1" name="Google Shape;581;p49"/>
          <p:cNvSpPr txBox="1">
            <a:spLocks noGrp="1"/>
          </p:cNvSpPr>
          <p:nvPr>
            <p:ph type="subTitle" idx="1"/>
          </p:nvPr>
        </p:nvSpPr>
        <p:spPr>
          <a:xfrm>
            <a:off x="429854" y="1631805"/>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582" name="Google Shape;582;p49"/>
          <p:cNvSpPr/>
          <p:nvPr/>
        </p:nvSpPr>
        <p:spPr>
          <a:xfrm>
            <a:off x="525048" y="1586086"/>
            <a:ext cx="6028152"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583" name="Google Shape;583;p49"/>
          <p:cNvSpPr txBox="1"/>
          <p:nvPr/>
        </p:nvSpPr>
        <p:spPr>
          <a:xfrm>
            <a:off x="525048"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84"/>
        <p:cNvGrpSpPr/>
        <p:nvPr/>
      </p:nvGrpSpPr>
      <p:grpSpPr>
        <a:xfrm>
          <a:off x="0" y="0"/>
          <a:ext cx="0" cy="0"/>
          <a:chOff x="0" y="0"/>
          <a:chExt cx="0" cy="0"/>
        </a:xfrm>
      </p:grpSpPr>
      <p:pic>
        <p:nvPicPr>
          <p:cNvPr id="585" name="Google Shape;585;p50"/>
          <p:cNvPicPr preferRelativeResize="0"/>
          <p:nvPr/>
        </p:nvPicPr>
        <p:blipFill rotWithShape="1">
          <a:blip r:embed="rId2">
            <a:alphaModFix/>
          </a:blip>
          <a:srcRect/>
          <a:stretch/>
        </p:blipFill>
        <p:spPr>
          <a:xfrm>
            <a:off x="620576" y="4763445"/>
            <a:ext cx="1845786" cy="1159414"/>
          </a:xfrm>
          <a:prstGeom prst="rect">
            <a:avLst/>
          </a:prstGeom>
          <a:noFill/>
          <a:ln>
            <a:noFill/>
          </a:ln>
        </p:spPr>
      </p:pic>
      <p:pic>
        <p:nvPicPr>
          <p:cNvPr id="586" name="Google Shape;586;p50" descr="SlideBACKCTLC2.jpg"/>
          <p:cNvPicPr preferRelativeResize="0"/>
          <p:nvPr/>
        </p:nvPicPr>
        <p:blipFill rotWithShape="1">
          <a:blip r:embed="rId3">
            <a:alphaModFix/>
          </a:blip>
          <a:srcRect/>
          <a:stretch/>
        </p:blipFill>
        <p:spPr>
          <a:xfrm>
            <a:off x="6374858" y="0"/>
            <a:ext cx="2795627" cy="6858000"/>
          </a:xfrm>
          <a:prstGeom prst="rect">
            <a:avLst/>
          </a:prstGeom>
          <a:noFill/>
          <a:ln>
            <a:noFill/>
          </a:ln>
        </p:spPr>
      </p:pic>
      <p:sp>
        <p:nvSpPr>
          <p:cNvPr id="587" name="Google Shape;587;p50"/>
          <p:cNvSpPr txBox="1">
            <a:spLocks noGrp="1"/>
          </p:cNvSpPr>
          <p:nvPr>
            <p:ph type="title"/>
          </p:nvPr>
        </p:nvSpPr>
        <p:spPr>
          <a:xfrm>
            <a:off x="429855" y="525799"/>
            <a:ext cx="4075628" cy="202123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8" name="Google Shape;588;p50"/>
          <p:cNvSpPr txBox="1">
            <a:spLocks noGrp="1"/>
          </p:cNvSpPr>
          <p:nvPr>
            <p:ph type="subTitle" idx="1"/>
          </p:nvPr>
        </p:nvSpPr>
        <p:spPr>
          <a:xfrm>
            <a:off x="429854" y="254703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589" name="Google Shape;589;p50"/>
          <p:cNvSpPr/>
          <p:nvPr/>
        </p:nvSpPr>
        <p:spPr>
          <a:xfrm>
            <a:off x="525049" y="2409082"/>
            <a:ext cx="4051387"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nvGrpSpPr>
          <p:cNvPr id="590" name="Google Shape;590;p50"/>
          <p:cNvGrpSpPr/>
          <p:nvPr/>
        </p:nvGrpSpPr>
        <p:grpSpPr>
          <a:xfrm>
            <a:off x="6669895" y="-1"/>
            <a:ext cx="2503640" cy="6852546"/>
            <a:chOff x="7503330" y="0"/>
            <a:chExt cx="1654981" cy="4529738"/>
          </a:xfrm>
        </p:grpSpPr>
        <p:pic>
          <p:nvPicPr>
            <p:cNvPr id="591" name="Google Shape;591;p50" descr="ThinkstockPhotos-78768352.jpg"/>
            <p:cNvPicPr preferRelativeResize="0"/>
            <p:nvPr/>
          </p:nvPicPr>
          <p:blipFill rotWithShape="1">
            <a:blip r:embed="rId4">
              <a:alphaModFix/>
            </a:blip>
            <a:srcRect/>
            <a:stretch/>
          </p:blipFill>
          <p:spPr>
            <a:xfrm>
              <a:off x="7503331" y="0"/>
              <a:ext cx="1654979" cy="1379814"/>
            </a:xfrm>
            <a:prstGeom prst="rect">
              <a:avLst/>
            </a:prstGeom>
            <a:noFill/>
            <a:ln>
              <a:noFill/>
            </a:ln>
          </p:spPr>
        </p:pic>
        <p:pic>
          <p:nvPicPr>
            <p:cNvPr id="592" name="Google Shape;592;p50" descr="ThinkstockPhotos-80379902.jpg"/>
            <p:cNvPicPr preferRelativeResize="0"/>
            <p:nvPr/>
          </p:nvPicPr>
          <p:blipFill rotWithShape="1">
            <a:blip r:embed="rId5">
              <a:alphaModFix/>
            </a:blip>
            <a:srcRect/>
            <a:stretch/>
          </p:blipFill>
          <p:spPr>
            <a:xfrm>
              <a:off x="7503330" y="1379814"/>
              <a:ext cx="1654980" cy="1482647"/>
            </a:xfrm>
            <a:prstGeom prst="rect">
              <a:avLst/>
            </a:prstGeom>
            <a:noFill/>
            <a:ln>
              <a:noFill/>
            </a:ln>
          </p:spPr>
        </p:pic>
        <p:pic>
          <p:nvPicPr>
            <p:cNvPr id="593" name="Google Shape;593;p50" descr="ThinkstockPhotos-451810925.jpg"/>
            <p:cNvPicPr preferRelativeResize="0"/>
            <p:nvPr/>
          </p:nvPicPr>
          <p:blipFill rotWithShape="1">
            <a:blip r:embed="rId6">
              <a:alphaModFix/>
            </a:blip>
            <a:srcRect/>
            <a:stretch/>
          </p:blipFill>
          <p:spPr>
            <a:xfrm>
              <a:off x="7503331" y="2862462"/>
              <a:ext cx="1652965" cy="1667276"/>
            </a:xfrm>
            <a:prstGeom prst="rect">
              <a:avLst/>
            </a:prstGeom>
            <a:noFill/>
            <a:ln>
              <a:noFill/>
            </a:ln>
          </p:spPr>
        </p:pic>
      </p:grpSp>
      <p:pic>
        <p:nvPicPr>
          <p:cNvPr id="594" name="Google Shape;594;p50" descr="SlideWatermark.png"/>
          <p:cNvPicPr preferRelativeResize="0"/>
          <p:nvPr/>
        </p:nvPicPr>
        <p:blipFill rotWithShape="1">
          <a:blip r:embed="rId7">
            <a:alphaModFix amt="35000"/>
          </a:blip>
          <a:srcRect/>
          <a:stretch/>
        </p:blipFill>
        <p:spPr>
          <a:xfrm>
            <a:off x="830144" y="-44784"/>
            <a:ext cx="9144000" cy="6858000"/>
          </a:xfrm>
          <a:prstGeom prst="rect">
            <a:avLst/>
          </a:prstGeom>
          <a:noFill/>
          <a:ln>
            <a:noFill/>
          </a:ln>
        </p:spPr>
      </p:pic>
      <p:sp>
        <p:nvSpPr>
          <p:cNvPr id="595" name="Google Shape;595;p50"/>
          <p:cNvSpPr txBox="1"/>
          <p:nvPr/>
        </p:nvSpPr>
        <p:spPr>
          <a:xfrm>
            <a:off x="595410" y="6457891"/>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96"/>
        <p:cNvGrpSpPr/>
        <p:nvPr/>
      </p:nvGrpSpPr>
      <p:grpSpPr>
        <a:xfrm>
          <a:off x="0" y="0"/>
          <a:ext cx="0" cy="0"/>
          <a:chOff x="0" y="0"/>
          <a:chExt cx="0" cy="0"/>
        </a:xfrm>
      </p:grpSpPr>
      <p:pic>
        <p:nvPicPr>
          <p:cNvPr id="597" name="Google Shape;597;p51" descr="Background-NEW.png"/>
          <p:cNvPicPr preferRelativeResize="0"/>
          <p:nvPr/>
        </p:nvPicPr>
        <p:blipFill rotWithShape="1">
          <a:blip r:embed="rId2">
            <a:alphaModFix/>
          </a:blip>
          <a:srcRect/>
          <a:stretch/>
        </p:blipFill>
        <p:spPr>
          <a:xfrm flipH="1">
            <a:off x="-64940" y="0"/>
            <a:ext cx="9208941" cy="3743126"/>
          </a:xfrm>
          <a:prstGeom prst="rect">
            <a:avLst/>
          </a:prstGeom>
          <a:noFill/>
          <a:ln>
            <a:noFill/>
          </a:ln>
        </p:spPr>
      </p:pic>
      <p:pic>
        <p:nvPicPr>
          <p:cNvPr id="598" name="Google Shape;598;p51"/>
          <p:cNvPicPr preferRelativeResize="0"/>
          <p:nvPr/>
        </p:nvPicPr>
        <p:blipFill rotWithShape="1">
          <a:blip r:embed="rId3">
            <a:alphaModFix/>
          </a:blip>
          <a:srcRect/>
          <a:stretch/>
        </p:blipFill>
        <p:spPr>
          <a:xfrm>
            <a:off x="741383" y="666911"/>
            <a:ext cx="1736479" cy="1090753"/>
          </a:xfrm>
          <a:prstGeom prst="rect">
            <a:avLst/>
          </a:prstGeom>
          <a:noFill/>
          <a:ln>
            <a:noFill/>
          </a:ln>
        </p:spPr>
      </p:pic>
      <p:sp>
        <p:nvSpPr>
          <p:cNvPr id="599" name="Google Shape;599;p51"/>
          <p:cNvSpPr txBox="1">
            <a:spLocks noGrp="1"/>
          </p:cNvSpPr>
          <p:nvPr>
            <p:ph type="title"/>
          </p:nvPr>
        </p:nvSpPr>
        <p:spPr>
          <a:xfrm>
            <a:off x="1323509" y="2627066"/>
            <a:ext cx="7341373" cy="1783353"/>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0" name="Google Shape;600;p51"/>
          <p:cNvSpPr txBox="1">
            <a:spLocks noGrp="1"/>
          </p:cNvSpPr>
          <p:nvPr>
            <p:ph type="subTitle" idx="1"/>
          </p:nvPr>
        </p:nvSpPr>
        <p:spPr>
          <a:xfrm>
            <a:off x="1323509" y="3897765"/>
            <a:ext cx="7341371" cy="837185"/>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pic>
        <p:nvPicPr>
          <p:cNvPr id="601" name="Google Shape;601;p51"/>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602" name="Google Shape;602;p51"/>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603" name="Google Shape;603;p51"/>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04"/>
        <p:cNvGrpSpPr/>
        <p:nvPr/>
      </p:nvGrpSpPr>
      <p:grpSpPr>
        <a:xfrm>
          <a:off x="0" y="0"/>
          <a:ext cx="0" cy="0"/>
          <a:chOff x="0" y="0"/>
          <a:chExt cx="0" cy="0"/>
        </a:xfrm>
      </p:grpSpPr>
      <p:pic>
        <p:nvPicPr>
          <p:cNvPr id="605" name="Google Shape;605;p52"/>
          <p:cNvPicPr preferRelativeResize="0"/>
          <p:nvPr/>
        </p:nvPicPr>
        <p:blipFill rotWithShape="1">
          <a:blip r:embed="rId2">
            <a:alphaModFix/>
          </a:blip>
          <a:srcRect/>
          <a:stretch/>
        </p:blipFill>
        <p:spPr>
          <a:xfrm>
            <a:off x="671418" y="748691"/>
            <a:ext cx="1845786" cy="1159414"/>
          </a:xfrm>
          <a:prstGeom prst="rect">
            <a:avLst/>
          </a:prstGeom>
          <a:noFill/>
          <a:ln>
            <a:noFill/>
          </a:ln>
        </p:spPr>
      </p:pic>
      <p:sp>
        <p:nvSpPr>
          <p:cNvPr id="606" name="Google Shape;606;p52"/>
          <p:cNvSpPr txBox="1">
            <a:spLocks noGrp="1"/>
          </p:cNvSpPr>
          <p:nvPr>
            <p:ph type="title"/>
          </p:nvPr>
        </p:nvSpPr>
        <p:spPr>
          <a:xfrm>
            <a:off x="550473" y="2137103"/>
            <a:ext cx="5906202"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52"/>
          <p:cNvSpPr txBox="1">
            <a:spLocks noGrp="1"/>
          </p:cNvSpPr>
          <p:nvPr>
            <p:ph type="subTitle" idx="1"/>
          </p:nvPr>
        </p:nvSpPr>
        <p:spPr>
          <a:xfrm>
            <a:off x="550473" y="463290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608" name="Google Shape;608;p52"/>
          <p:cNvSpPr/>
          <p:nvPr/>
        </p:nvSpPr>
        <p:spPr>
          <a:xfrm>
            <a:off x="645668" y="4459477"/>
            <a:ext cx="4739626"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609" name="Google Shape;609;p52"/>
          <p:cNvPicPr preferRelativeResize="0"/>
          <p:nvPr/>
        </p:nvPicPr>
        <p:blipFill rotWithShape="1">
          <a:blip r:embed="rId3">
            <a:alphaModFix/>
          </a:blip>
          <a:srcRect/>
          <a:stretch/>
        </p:blipFill>
        <p:spPr>
          <a:xfrm>
            <a:off x="0" y="6134100"/>
            <a:ext cx="9144000" cy="723900"/>
          </a:xfrm>
          <a:prstGeom prst="rect">
            <a:avLst/>
          </a:prstGeom>
          <a:noFill/>
          <a:ln>
            <a:noFill/>
          </a:ln>
        </p:spPr>
      </p:pic>
      <p:sp>
        <p:nvSpPr>
          <p:cNvPr id="610" name="Google Shape;610;p52"/>
          <p:cNvSpPr txBox="1"/>
          <p:nvPr/>
        </p:nvSpPr>
        <p:spPr>
          <a:xfrm>
            <a:off x="7186763" y="6401792"/>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611" name="Google Shape;611;p52"/>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
        <p:nvSpPr>
          <p:cNvPr id="612" name="Google Shape;612;p52"/>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13"/>
        <p:cNvGrpSpPr/>
        <p:nvPr/>
      </p:nvGrpSpPr>
      <p:grpSpPr>
        <a:xfrm>
          <a:off x="0" y="0"/>
          <a:ext cx="0" cy="0"/>
          <a:chOff x="0" y="0"/>
          <a:chExt cx="0" cy="0"/>
        </a:xfrm>
      </p:grpSpPr>
      <p:pic>
        <p:nvPicPr>
          <p:cNvPr id="614" name="Google Shape;614;p53"/>
          <p:cNvPicPr preferRelativeResize="0"/>
          <p:nvPr/>
        </p:nvPicPr>
        <p:blipFill rotWithShape="1">
          <a:blip r:embed="rId2">
            <a:alphaModFix/>
          </a:blip>
          <a:srcRect/>
          <a:stretch/>
        </p:blipFill>
        <p:spPr>
          <a:xfrm>
            <a:off x="671418" y="748691"/>
            <a:ext cx="1845786" cy="1159414"/>
          </a:xfrm>
          <a:prstGeom prst="rect">
            <a:avLst/>
          </a:prstGeom>
          <a:noFill/>
          <a:ln>
            <a:noFill/>
          </a:ln>
        </p:spPr>
      </p:pic>
      <p:pic>
        <p:nvPicPr>
          <p:cNvPr id="615" name="Google Shape;615;p53" descr="ThinkstockPhotos-484427850.jpg"/>
          <p:cNvPicPr preferRelativeResize="0"/>
          <p:nvPr/>
        </p:nvPicPr>
        <p:blipFill rotWithShape="1">
          <a:blip r:embed="rId3">
            <a:alphaModFix/>
          </a:blip>
          <a:srcRect/>
          <a:stretch/>
        </p:blipFill>
        <p:spPr>
          <a:xfrm>
            <a:off x="5224594" y="191182"/>
            <a:ext cx="3919406" cy="6350212"/>
          </a:xfrm>
          <a:prstGeom prst="rect">
            <a:avLst/>
          </a:prstGeom>
          <a:noFill/>
          <a:ln>
            <a:noFill/>
          </a:ln>
        </p:spPr>
      </p:pic>
      <p:sp>
        <p:nvSpPr>
          <p:cNvPr id="616" name="Google Shape;616;p53"/>
          <p:cNvSpPr txBox="1">
            <a:spLocks noGrp="1"/>
          </p:cNvSpPr>
          <p:nvPr>
            <p:ph type="title"/>
          </p:nvPr>
        </p:nvSpPr>
        <p:spPr>
          <a:xfrm>
            <a:off x="550473" y="2137103"/>
            <a:ext cx="4472963"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7" name="Google Shape;617;p53"/>
          <p:cNvSpPr txBox="1">
            <a:spLocks noGrp="1"/>
          </p:cNvSpPr>
          <p:nvPr>
            <p:ph type="subTitle" idx="1"/>
          </p:nvPr>
        </p:nvSpPr>
        <p:spPr>
          <a:xfrm>
            <a:off x="550473" y="4632900"/>
            <a:ext cx="4302676" cy="1284154"/>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618" name="Google Shape;618;p53"/>
          <p:cNvSpPr/>
          <p:nvPr/>
        </p:nvSpPr>
        <p:spPr>
          <a:xfrm>
            <a:off x="645667" y="4459477"/>
            <a:ext cx="4143625"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619" name="Google Shape;619;p53" descr="Tab.png"/>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620" name="Google Shape;620;p53"/>
          <p:cNvSpPr txBox="1"/>
          <p:nvPr/>
        </p:nvSpPr>
        <p:spPr>
          <a:xfrm>
            <a:off x="7186763" y="6414286"/>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621" name="Google Shape;621;p53"/>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
        <p:nvSpPr>
          <p:cNvPr id="622" name="Google Shape;622;p53"/>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3"/>
        <p:cNvGrpSpPr/>
        <p:nvPr/>
      </p:nvGrpSpPr>
      <p:grpSpPr>
        <a:xfrm>
          <a:off x="0" y="0"/>
          <a:ext cx="0" cy="0"/>
          <a:chOff x="0" y="0"/>
          <a:chExt cx="0" cy="0"/>
        </a:xfrm>
      </p:grpSpPr>
      <p:pic>
        <p:nvPicPr>
          <p:cNvPr id="624" name="Google Shape;624;p54"/>
          <p:cNvPicPr preferRelativeResize="0"/>
          <p:nvPr/>
        </p:nvPicPr>
        <p:blipFill rotWithShape="1">
          <a:blip r:embed="rId2">
            <a:alphaModFix/>
          </a:blip>
          <a:srcRect/>
          <a:stretch/>
        </p:blipFill>
        <p:spPr>
          <a:xfrm>
            <a:off x="545364" y="5809934"/>
            <a:ext cx="845015" cy="530788"/>
          </a:xfrm>
          <a:prstGeom prst="rect">
            <a:avLst/>
          </a:prstGeom>
          <a:noFill/>
          <a:ln>
            <a:noFill/>
          </a:ln>
        </p:spPr>
      </p:pic>
      <p:pic>
        <p:nvPicPr>
          <p:cNvPr id="625" name="Google Shape;625;p54" descr="Tab.png"/>
          <p:cNvPicPr preferRelativeResize="0"/>
          <p:nvPr/>
        </p:nvPicPr>
        <p:blipFill rotWithShape="1">
          <a:blip r:embed="rId3">
            <a:alphaModFix/>
          </a:blip>
          <a:srcRect/>
          <a:stretch/>
        </p:blipFill>
        <p:spPr>
          <a:xfrm>
            <a:off x="0" y="6141194"/>
            <a:ext cx="9144000" cy="723900"/>
          </a:xfrm>
          <a:prstGeom prst="rect">
            <a:avLst/>
          </a:prstGeom>
          <a:noFill/>
          <a:ln>
            <a:noFill/>
          </a:ln>
        </p:spPr>
      </p:pic>
      <p:sp>
        <p:nvSpPr>
          <p:cNvPr id="626" name="Google Shape;626;p54"/>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627" name="Google Shape;627;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8" name="Google Shape;628;p54"/>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9" name="Google Shape;629;p54"/>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0" name="Google Shape;630;p54"/>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1" name="Google Shape;631;p54"/>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632" name="Google Shape;632;p54"/>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3"/>
        <p:cNvGrpSpPr/>
        <p:nvPr/>
      </p:nvGrpSpPr>
      <p:grpSpPr>
        <a:xfrm>
          <a:off x="0" y="0"/>
          <a:ext cx="0" cy="0"/>
          <a:chOff x="0" y="0"/>
          <a:chExt cx="0" cy="0"/>
        </a:xfrm>
      </p:grpSpPr>
      <p:pic>
        <p:nvPicPr>
          <p:cNvPr id="634" name="Google Shape;634;p55"/>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635" name="Google Shape;635;p55"/>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636" name="Google Shape;636;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7" name="Google Shape;637;p55"/>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8" name="Google Shape;638;p55"/>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9" name="Google Shape;639;p55"/>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0" name="Google Shape;640;p55"/>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641" name="Google Shape;641;p55" descr="CER013_CLT_c_no_CER.png"/>
          <p:cNvPicPr preferRelativeResize="0"/>
          <p:nvPr/>
        </p:nvPicPr>
        <p:blipFill rotWithShape="1">
          <a:blip r:embed="rId3">
            <a:alphaModFix/>
          </a:blip>
          <a:srcRect/>
          <a:stretch/>
        </p:blipFill>
        <p:spPr>
          <a:xfrm>
            <a:off x="412244" y="5720502"/>
            <a:ext cx="1106697" cy="738938"/>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2"/>
        <p:cNvGrpSpPr/>
        <p:nvPr/>
      </p:nvGrpSpPr>
      <p:grpSpPr>
        <a:xfrm>
          <a:off x="0" y="0"/>
          <a:ext cx="0" cy="0"/>
          <a:chOff x="0" y="0"/>
          <a:chExt cx="0" cy="0"/>
        </a:xfrm>
      </p:grpSpPr>
      <p:sp>
        <p:nvSpPr>
          <p:cNvPr id="643" name="Google Shape;643;p56"/>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5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645" name="Google Shape;645;p5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6" name="Google Shape;646;p5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7" name="Google Shape;647;p5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8"/>
        <p:cNvGrpSpPr/>
        <p:nvPr/>
      </p:nvGrpSpPr>
      <p:grpSpPr>
        <a:xfrm>
          <a:off x="0" y="0"/>
          <a:ext cx="0" cy="0"/>
          <a:chOff x="0" y="0"/>
          <a:chExt cx="0" cy="0"/>
        </a:xfrm>
      </p:grpSpPr>
      <p:sp>
        <p:nvSpPr>
          <p:cNvPr id="649" name="Google Shape;649;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0" name="Google Shape;650;p57"/>
          <p:cNvSpPr txBox="1">
            <a:spLocks noGrp="1"/>
          </p:cNvSpPr>
          <p:nvPr>
            <p:ph type="body" idx="1"/>
          </p:nvPr>
        </p:nvSpPr>
        <p:spPr>
          <a:xfrm>
            <a:off x="457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651" name="Google Shape;651;p57"/>
          <p:cNvSpPr txBox="1">
            <a:spLocks noGrp="1"/>
          </p:cNvSpPr>
          <p:nvPr>
            <p:ph type="body" idx="2"/>
          </p:nvPr>
        </p:nvSpPr>
        <p:spPr>
          <a:xfrm>
            <a:off x="4648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652" name="Google Shape;652;p5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3" name="Google Shape;653;p5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4" name="Google Shape;654;p5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5"/>
        <p:cNvGrpSpPr/>
        <p:nvPr/>
      </p:nvGrpSpPr>
      <p:grpSpPr>
        <a:xfrm>
          <a:off x="0" y="0"/>
          <a:ext cx="0" cy="0"/>
          <a:chOff x="0" y="0"/>
          <a:chExt cx="0" cy="0"/>
        </a:xfrm>
      </p:grpSpPr>
      <p:sp>
        <p:nvSpPr>
          <p:cNvPr id="656" name="Google Shape;656;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7" name="Google Shape;657;p58"/>
          <p:cNvSpPr txBox="1">
            <a:spLocks noGrp="1"/>
          </p:cNvSpPr>
          <p:nvPr>
            <p:ph type="body" idx="1"/>
          </p:nvPr>
        </p:nvSpPr>
        <p:spPr>
          <a:xfrm>
            <a:off x="457200" y="1535113"/>
            <a:ext cx="404018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658" name="Google Shape;658;p58"/>
          <p:cNvSpPr txBox="1">
            <a:spLocks noGrp="1"/>
          </p:cNvSpPr>
          <p:nvPr>
            <p:ph type="body" idx="2"/>
          </p:nvPr>
        </p:nvSpPr>
        <p:spPr>
          <a:xfrm>
            <a:off x="457200" y="2174875"/>
            <a:ext cx="4040187"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659" name="Google Shape;659;p58"/>
          <p:cNvSpPr txBox="1">
            <a:spLocks noGrp="1"/>
          </p:cNvSpPr>
          <p:nvPr>
            <p:ph type="body" idx="3"/>
          </p:nvPr>
        </p:nvSpPr>
        <p:spPr>
          <a:xfrm>
            <a:off x="4645025" y="1535113"/>
            <a:ext cx="4041774"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660" name="Google Shape;660;p58"/>
          <p:cNvSpPr txBox="1">
            <a:spLocks noGrp="1"/>
          </p:cNvSpPr>
          <p:nvPr>
            <p:ph type="body" idx="4"/>
          </p:nvPr>
        </p:nvSpPr>
        <p:spPr>
          <a:xfrm>
            <a:off x="4645025" y="2174875"/>
            <a:ext cx="4041774"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661" name="Google Shape;661;p5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2" name="Google Shape;662;p5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3" name="Google Shape;663;p5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0"/>
        <p:cNvGrpSpPr/>
        <p:nvPr/>
      </p:nvGrpSpPr>
      <p:grpSpPr>
        <a:xfrm>
          <a:off x="0" y="0"/>
          <a:ext cx="0" cy="0"/>
          <a:chOff x="0" y="0"/>
          <a:chExt cx="0" cy="0"/>
        </a:xfrm>
      </p:grpSpPr>
      <p:pic>
        <p:nvPicPr>
          <p:cNvPr id="81" name="Google Shape;81;p119"/>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82" name="Google Shape;82;p119"/>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83" name="Google Shape;83;p1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9"/>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19"/>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9"/>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9"/>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88" name="Google Shape;88;p119"/>
          <p:cNvPicPr preferRelativeResize="0"/>
          <p:nvPr/>
        </p:nvPicPr>
        <p:blipFill rotWithShape="1">
          <a:blip r:embed="rId3">
            <a:alphaModFix/>
          </a:blip>
          <a:srcRect/>
          <a:stretch/>
        </p:blipFill>
        <p:spPr>
          <a:xfrm>
            <a:off x="545364" y="5809934"/>
            <a:ext cx="845015" cy="530788"/>
          </a:xfrm>
          <a:prstGeom prst="rect">
            <a:avLst/>
          </a:prstGeom>
          <a:noFill/>
          <a:ln>
            <a:noFill/>
          </a:ln>
        </p:spPr>
      </p:pic>
      <p:sp>
        <p:nvSpPr>
          <p:cNvPr id="89" name="Google Shape;89;p119"/>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4"/>
        <p:cNvGrpSpPr/>
        <p:nvPr/>
      </p:nvGrpSpPr>
      <p:grpSpPr>
        <a:xfrm>
          <a:off x="0" y="0"/>
          <a:ext cx="0" cy="0"/>
          <a:chOff x="0" y="0"/>
          <a:chExt cx="0" cy="0"/>
        </a:xfrm>
      </p:grpSpPr>
      <p:sp>
        <p:nvSpPr>
          <p:cNvPr id="665" name="Google Shape;665;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6" name="Google Shape;666;p5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7" name="Google Shape;667;p5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8" name="Google Shape;668;p5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9"/>
        <p:cNvGrpSpPr/>
        <p:nvPr/>
      </p:nvGrpSpPr>
      <p:grpSpPr>
        <a:xfrm>
          <a:off x="0" y="0"/>
          <a:ext cx="0" cy="0"/>
          <a:chOff x="0" y="0"/>
          <a:chExt cx="0" cy="0"/>
        </a:xfrm>
      </p:grpSpPr>
      <p:sp>
        <p:nvSpPr>
          <p:cNvPr id="670" name="Google Shape;670;p6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1" name="Google Shape;671;p6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2" name="Google Shape;672;p6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3"/>
        <p:cNvGrpSpPr/>
        <p:nvPr/>
      </p:nvGrpSpPr>
      <p:grpSpPr>
        <a:xfrm>
          <a:off x="0" y="0"/>
          <a:ext cx="0" cy="0"/>
          <a:chOff x="0" y="0"/>
          <a:chExt cx="0" cy="0"/>
        </a:xfrm>
      </p:grpSpPr>
      <p:sp>
        <p:nvSpPr>
          <p:cNvPr id="674" name="Google Shape;674;p61"/>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5" name="Google Shape;675;p61"/>
          <p:cNvSpPr txBox="1">
            <a:spLocks noGrp="1"/>
          </p:cNvSpPr>
          <p:nvPr>
            <p:ph type="body" idx="1"/>
          </p:nvPr>
        </p:nvSpPr>
        <p:spPr>
          <a:xfrm>
            <a:off x="3575050" y="273052"/>
            <a:ext cx="5111749" cy="585311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676" name="Google Shape;676;p61"/>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77" name="Google Shape;677;p6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8" name="Google Shape;678;p6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9" name="Google Shape;679;p6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0"/>
        <p:cNvGrpSpPr/>
        <p:nvPr/>
      </p:nvGrpSpPr>
      <p:grpSpPr>
        <a:xfrm>
          <a:off x="0" y="0"/>
          <a:ext cx="0" cy="0"/>
          <a:chOff x="0" y="0"/>
          <a:chExt cx="0" cy="0"/>
        </a:xfrm>
      </p:grpSpPr>
      <p:sp>
        <p:nvSpPr>
          <p:cNvPr id="681" name="Google Shape;681;p6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2" name="Google Shape;682;p62"/>
          <p:cNvSpPr>
            <a:spLocks noGrp="1"/>
          </p:cNvSpPr>
          <p:nvPr>
            <p:ph type="pic" idx="2"/>
          </p:nvPr>
        </p:nvSpPr>
        <p:spPr>
          <a:xfrm>
            <a:off x="1792288" y="612775"/>
            <a:ext cx="5486400" cy="4114800"/>
          </a:xfrm>
          <a:prstGeom prst="rect">
            <a:avLst/>
          </a:prstGeom>
          <a:noFill/>
          <a:ln>
            <a:noFill/>
          </a:ln>
        </p:spPr>
      </p:sp>
      <p:sp>
        <p:nvSpPr>
          <p:cNvPr id="683" name="Google Shape;683;p62"/>
          <p:cNvSpPr txBox="1">
            <a:spLocks noGrp="1"/>
          </p:cNvSpPr>
          <p:nvPr>
            <p:ph type="body" idx="1"/>
          </p:nvPr>
        </p:nvSpPr>
        <p:spPr>
          <a:xfrm>
            <a:off x="1792288" y="5367337"/>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84" name="Google Shape;684;p6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5" name="Google Shape;685;p6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6" name="Google Shape;686;p6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7"/>
        <p:cNvGrpSpPr/>
        <p:nvPr/>
      </p:nvGrpSpPr>
      <p:grpSpPr>
        <a:xfrm>
          <a:off x="0" y="0"/>
          <a:ext cx="0" cy="0"/>
          <a:chOff x="0" y="0"/>
          <a:chExt cx="0" cy="0"/>
        </a:xfrm>
      </p:grpSpPr>
      <p:sp>
        <p:nvSpPr>
          <p:cNvPr id="688" name="Google Shape;688;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9" name="Google Shape;689;p63"/>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0" name="Google Shape;690;p6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1" name="Google Shape;691;p6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2" name="Google Shape;692;p6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3"/>
        <p:cNvGrpSpPr/>
        <p:nvPr/>
      </p:nvGrpSpPr>
      <p:grpSpPr>
        <a:xfrm>
          <a:off x="0" y="0"/>
          <a:ext cx="0" cy="0"/>
          <a:chOff x="0" y="0"/>
          <a:chExt cx="0" cy="0"/>
        </a:xfrm>
      </p:grpSpPr>
      <p:sp>
        <p:nvSpPr>
          <p:cNvPr id="694" name="Google Shape;694;p64"/>
          <p:cNvSpPr txBox="1">
            <a:spLocks noGrp="1"/>
          </p:cNvSpPr>
          <p:nvPr>
            <p:ph type="title"/>
          </p:nvPr>
        </p:nvSpPr>
        <p:spPr>
          <a:xfrm>
            <a:off x="6629400" y="274640"/>
            <a:ext cx="2057400" cy="585152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5" name="Google Shape;695;p64"/>
          <p:cNvSpPr txBox="1">
            <a:spLocks noGrp="1"/>
          </p:cNvSpPr>
          <p:nvPr>
            <p:ph type="body" idx="1"/>
          </p:nvPr>
        </p:nvSpPr>
        <p:spPr>
          <a:xfrm>
            <a:off x="457200" y="274640"/>
            <a:ext cx="6019800" cy="58515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6" name="Google Shape;696;p6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7" name="Google Shape;697;p6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8" name="Google Shape;698;p6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705"/>
        <p:cNvGrpSpPr/>
        <p:nvPr/>
      </p:nvGrpSpPr>
      <p:grpSpPr>
        <a:xfrm>
          <a:off x="0" y="0"/>
          <a:ext cx="0" cy="0"/>
          <a:chOff x="0" y="0"/>
          <a:chExt cx="0" cy="0"/>
        </a:xfrm>
      </p:grpSpPr>
      <p:pic>
        <p:nvPicPr>
          <p:cNvPr id="706" name="Google Shape;706;p44"/>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707" name="Google Shape;707;p44"/>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708" name="Google Shape;708;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9" name="Google Shape;709;p44"/>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0" name="Google Shape;710;p44"/>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1" name="Google Shape;711;p44"/>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2" name="Google Shape;712;p44"/>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713" name="Google Shape;713;p44"/>
          <p:cNvPicPr preferRelativeResize="0"/>
          <p:nvPr/>
        </p:nvPicPr>
        <p:blipFill rotWithShape="1">
          <a:blip r:embed="rId3">
            <a:alphaModFix/>
          </a:blip>
          <a:srcRect/>
          <a:stretch/>
        </p:blipFill>
        <p:spPr>
          <a:xfrm>
            <a:off x="545364" y="5809934"/>
            <a:ext cx="845015" cy="530788"/>
          </a:xfrm>
          <a:prstGeom prst="rect">
            <a:avLst/>
          </a:prstGeom>
          <a:noFill/>
          <a:ln>
            <a:noFill/>
          </a:ln>
        </p:spPr>
      </p:pic>
      <p:sp>
        <p:nvSpPr>
          <p:cNvPr id="714" name="Google Shape;714;p44"/>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5"/>
        <p:cNvGrpSpPr/>
        <p:nvPr/>
      </p:nvGrpSpPr>
      <p:grpSpPr>
        <a:xfrm>
          <a:off x="0" y="0"/>
          <a:ext cx="0" cy="0"/>
          <a:chOff x="0" y="0"/>
          <a:chExt cx="0" cy="0"/>
        </a:xfrm>
      </p:grpSpPr>
      <p:pic>
        <p:nvPicPr>
          <p:cNvPr id="716" name="Google Shape;716;p161" descr="ThinkstockPhotos-200258139-001.jpg"/>
          <p:cNvPicPr preferRelativeResize="0"/>
          <p:nvPr/>
        </p:nvPicPr>
        <p:blipFill rotWithShape="1">
          <a:blip r:embed="rId2">
            <a:alphaModFix/>
          </a:blip>
          <a:srcRect/>
          <a:stretch/>
        </p:blipFill>
        <p:spPr>
          <a:xfrm>
            <a:off x="-110080" y="-113516"/>
            <a:ext cx="9268270" cy="6985706"/>
          </a:xfrm>
          <a:prstGeom prst="rect">
            <a:avLst/>
          </a:prstGeom>
          <a:noFill/>
          <a:ln>
            <a:noFill/>
          </a:ln>
        </p:spPr>
      </p:pic>
      <p:pic>
        <p:nvPicPr>
          <p:cNvPr id="717" name="Google Shape;717;p161"/>
          <p:cNvPicPr preferRelativeResize="0"/>
          <p:nvPr/>
        </p:nvPicPr>
        <p:blipFill rotWithShape="1">
          <a:blip r:embed="rId3">
            <a:alphaModFix/>
          </a:blip>
          <a:srcRect/>
          <a:stretch/>
        </p:blipFill>
        <p:spPr>
          <a:xfrm>
            <a:off x="600271" y="3542090"/>
            <a:ext cx="1719747" cy="1080243"/>
          </a:xfrm>
          <a:prstGeom prst="rect">
            <a:avLst/>
          </a:prstGeom>
          <a:noFill/>
          <a:ln>
            <a:noFill/>
          </a:ln>
        </p:spPr>
      </p:pic>
      <p:sp>
        <p:nvSpPr>
          <p:cNvPr id="718" name="Google Shape;718;p161"/>
          <p:cNvSpPr txBox="1">
            <a:spLocks noGrp="1"/>
          </p:cNvSpPr>
          <p:nvPr>
            <p:ph type="title"/>
          </p:nvPr>
        </p:nvSpPr>
        <p:spPr>
          <a:xfrm>
            <a:off x="429854" y="525801"/>
            <a:ext cx="6381066" cy="125499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9" name="Google Shape;719;p161"/>
          <p:cNvSpPr txBox="1">
            <a:spLocks noGrp="1"/>
          </p:cNvSpPr>
          <p:nvPr>
            <p:ph type="subTitle" idx="1"/>
          </p:nvPr>
        </p:nvSpPr>
        <p:spPr>
          <a:xfrm>
            <a:off x="429854" y="1631805"/>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720" name="Google Shape;720;p161"/>
          <p:cNvSpPr/>
          <p:nvPr/>
        </p:nvSpPr>
        <p:spPr>
          <a:xfrm>
            <a:off x="525048" y="1586086"/>
            <a:ext cx="6028152"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721" name="Google Shape;721;p161"/>
          <p:cNvSpPr txBox="1"/>
          <p:nvPr/>
        </p:nvSpPr>
        <p:spPr>
          <a:xfrm>
            <a:off x="525048"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22"/>
        <p:cNvGrpSpPr/>
        <p:nvPr/>
      </p:nvGrpSpPr>
      <p:grpSpPr>
        <a:xfrm>
          <a:off x="0" y="0"/>
          <a:ext cx="0" cy="0"/>
          <a:chOff x="0" y="0"/>
          <a:chExt cx="0" cy="0"/>
        </a:xfrm>
      </p:grpSpPr>
      <p:pic>
        <p:nvPicPr>
          <p:cNvPr id="723" name="Google Shape;723;p162"/>
          <p:cNvPicPr preferRelativeResize="0"/>
          <p:nvPr/>
        </p:nvPicPr>
        <p:blipFill rotWithShape="1">
          <a:blip r:embed="rId2">
            <a:alphaModFix/>
          </a:blip>
          <a:srcRect/>
          <a:stretch/>
        </p:blipFill>
        <p:spPr>
          <a:xfrm>
            <a:off x="620576" y="4763445"/>
            <a:ext cx="1845786" cy="1159414"/>
          </a:xfrm>
          <a:prstGeom prst="rect">
            <a:avLst/>
          </a:prstGeom>
          <a:noFill/>
          <a:ln>
            <a:noFill/>
          </a:ln>
        </p:spPr>
      </p:pic>
      <p:pic>
        <p:nvPicPr>
          <p:cNvPr id="724" name="Google Shape;724;p162" descr="SlideBACKCTLC2.jpg"/>
          <p:cNvPicPr preferRelativeResize="0"/>
          <p:nvPr/>
        </p:nvPicPr>
        <p:blipFill rotWithShape="1">
          <a:blip r:embed="rId3">
            <a:alphaModFix/>
          </a:blip>
          <a:srcRect/>
          <a:stretch/>
        </p:blipFill>
        <p:spPr>
          <a:xfrm>
            <a:off x="6374858" y="0"/>
            <a:ext cx="2795627" cy="6858000"/>
          </a:xfrm>
          <a:prstGeom prst="rect">
            <a:avLst/>
          </a:prstGeom>
          <a:noFill/>
          <a:ln>
            <a:noFill/>
          </a:ln>
        </p:spPr>
      </p:pic>
      <p:sp>
        <p:nvSpPr>
          <p:cNvPr id="725" name="Google Shape;725;p162"/>
          <p:cNvSpPr txBox="1">
            <a:spLocks noGrp="1"/>
          </p:cNvSpPr>
          <p:nvPr>
            <p:ph type="title"/>
          </p:nvPr>
        </p:nvSpPr>
        <p:spPr>
          <a:xfrm>
            <a:off x="429855" y="525799"/>
            <a:ext cx="4075628" cy="202123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6" name="Google Shape;726;p162"/>
          <p:cNvSpPr txBox="1">
            <a:spLocks noGrp="1"/>
          </p:cNvSpPr>
          <p:nvPr>
            <p:ph type="subTitle" idx="1"/>
          </p:nvPr>
        </p:nvSpPr>
        <p:spPr>
          <a:xfrm>
            <a:off x="429854" y="254703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727" name="Google Shape;727;p162"/>
          <p:cNvSpPr/>
          <p:nvPr/>
        </p:nvSpPr>
        <p:spPr>
          <a:xfrm>
            <a:off x="525049" y="2409082"/>
            <a:ext cx="4051387"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nvGrpSpPr>
          <p:cNvPr id="728" name="Google Shape;728;p162"/>
          <p:cNvGrpSpPr/>
          <p:nvPr/>
        </p:nvGrpSpPr>
        <p:grpSpPr>
          <a:xfrm>
            <a:off x="6669895" y="-1"/>
            <a:ext cx="2503640" cy="6852546"/>
            <a:chOff x="7503330" y="0"/>
            <a:chExt cx="1654981" cy="4529738"/>
          </a:xfrm>
        </p:grpSpPr>
        <p:pic>
          <p:nvPicPr>
            <p:cNvPr id="729" name="Google Shape;729;p162" descr="ThinkstockPhotos-78768352.jpg"/>
            <p:cNvPicPr preferRelativeResize="0"/>
            <p:nvPr/>
          </p:nvPicPr>
          <p:blipFill rotWithShape="1">
            <a:blip r:embed="rId4">
              <a:alphaModFix/>
            </a:blip>
            <a:srcRect/>
            <a:stretch/>
          </p:blipFill>
          <p:spPr>
            <a:xfrm>
              <a:off x="7503331" y="0"/>
              <a:ext cx="1654979" cy="1379814"/>
            </a:xfrm>
            <a:prstGeom prst="rect">
              <a:avLst/>
            </a:prstGeom>
            <a:noFill/>
            <a:ln>
              <a:noFill/>
            </a:ln>
          </p:spPr>
        </p:pic>
        <p:pic>
          <p:nvPicPr>
            <p:cNvPr id="730" name="Google Shape;730;p162" descr="ThinkstockPhotos-80379902.jpg"/>
            <p:cNvPicPr preferRelativeResize="0"/>
            <p:nvPr/>
          </p:nvPicPr>
          <p:blipFill rotWithShape="1">
            <a:blip r:embed="rId5">
              <a:alphaModFix/>
            </a:blip>
            <a:srcRect/>
            <a:stretch/>
          </p:blipFill>
          <p:spPr>
            <a:xfrm>
              <a:off x="7503330" y="1379814"/>
              <a:ext cx="1654980" cy="1482647"/>
            </a:xfrm>
            <a:prstGeom prst="rect">
              <a:avLst/>
            </a:prstGeom>
            <a:noFill/>
            <a:ln>
              <a:noFill/>
            </a:ln>
          </p:spPr>
        </p:pic>
        <p:pic>
          <p:nvPicPr>
            <p:cNvPr id="731" name="Google Shape;731;p162" descr="ThinkstockPhotos-451810925.jpg"/>
            <p:cNvPicPr preferRelativeResize="0"/>
            <p:nvPr/>
          </p:nvPicPr>
          <p:blipFill rotWithShape="1">
            <a:blip r:embed="rId6">
              <a:alphaModFix/>
            </a:blip>
            <a:srcRect/>
            <a:stretch/>
          </p:blipFill>
          <p:spPr>
            <a:xfrm>
              <a:off x="7503331" y="2862462"/>
              <a:ext cx="1652965" cy="1667276"/>
            </a:xfrm>
            <a:prstGeom prst="rect">
              <a:avLst/>
            </a:prstGeom>
            <a:noFill/>
            <a:ln>
              <a:noFill/>
            </a:ln>
          </p:spPr>
        </p:pic>
      </p:grpSp>
      <p:pic>
        <p:nvPicPr>
          <p:cNvPr id="732" name="Google Shape;732;p162" descr="SlideWatermark.png"/>
          <p:cNvPicPr preferRelativeResize="0"/>
          <p:nvPr/>
        </p:nvPicPr>
        <p:blipFill rotWithShape="1">
          <a:blip r:embed="rId7">
            <a:alphaModFix amt="35000"/>
          </a:blip>
          <a:srcRect/>
          <a:stretch/>
        </p:blipFill>
        <p:spPr>
          <a:xfrm>
            <a:off x="830144" y="-44784"/>
            <a:ext cx="9144000" cy="6858000"/>
          </a:xfrm>
          <a:prstGeom prst="rect">
            <a:avLst/>
          </a:prstGeom>
          <a:noFill/>
          <a:ln>
            <a:noFill/>
          </a:ln>
        </p:spPr>
      </p:pic>
      <p:sp>
        <p:nvSpPr>
          <p:cNvPr id="733" name="Google Shape;733;p162"/>
          <p:cNvSpPr txBox="1"/>
          <p:nvPr/>
        </p:nvSpPr>
        <p:spPr>
          <a:xfrm>
            <a:off x="595410" y="6457891"/>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34"/>
        <p:cNvGrpSpPr/>
        <p:nvPr/>
      </p:nvGrpSpPr>
      <p:grpSpPr>
        <a:xfrm>
          <a:off x="0" y="0"/>
          <a:ext cx="0" cy="0"/>
          <a:chOff x="0" y="0"/>
          <a:chExt cx="0" cy="0"/>
        </a:xfrm>
      </p:grpSpPr>
      <p:pic>
        <p:nvPicPr>
          <p:cNvPr id="735" name="Google Shape;735;p163" descr="Background-NEW.png"/>
          <p:cNvPicPr preferRelativeResize="0"/>
          <p:nvPr/>
        </p:nvPicPr>
        <p:blipFill rotWithShape="1">
          <a:blip r:embed="rId2">
            <a:alphaModFix/>
          </a:blip>
          <a:srcRect/>
          <a:stretch/>
        </p:blipFill>
        <p:spPr>
          <a:xfrm flipH="1">
            <a:off x="-64940" y="0"/>
            <a:ext cx="9208941" cy="3743126"/>
          </a:xfrm>
          <a:prstGeom prst="rect">
            <a:avLst/>
          </a:prstGeom>
          <a:noFill/>
          <a:ln>
            <a:noFill/>
          </a:ln>
        </p:spPr>
      </p:pic>
      <p:pic>
        <p:nvPicPr>
          <p:cNvPr id="736" name="Google Shape;736;p163"/>
          <p:cNvPicPr preferRelativeResize="0"/>
          <p:nvPr/>
        </p:nvPicPr>
        <p:blipFill rotWithShape="1">
          <a:blip r:embed="rId3">
            <a:alphaModFix/>
          </a:blip>
          <a:srcRect/>
          <a:stretch/>
        </p:blipFill>
        <p:spPr>
          <a:xfrm>
            <a:off x="741383" y="666911"/>
            <a:ext cx="1736479" cy="1090753"/>
          </a:xfrm>
          <a:prstGeom prst="rect">
            <a:avLst/>
          </a:prstGeom>
          <a:noFill/>
          <a:ln>
            <a:noFill/>
          </a:ln>
        </p:spPr>
      </p:pic>
      <p:sp>
        <p:nvSpPr>
          <p:cNvPr id="737" name="Google Shape;737;p163"/>
          <p:cNvSpPr txBox="1">
            <a:spLocks noGrp="1"/>
          </p:cNvSpPr>
          <p:nvPr>
            <p:ph type="title"/>
          </p:nvPr>
        </p:nvSpPr>
        <p:spPr>
          <a:xfrm>
            <a:off x="1323509" y="2627066"/>
            <a:ext cx="7341373" cy="1783353"/>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002663"/>
              </a:buClr>
              <a:buSzPts val="3000"/>
              <a:buFont typeface="Calibri"/>
              <a:buNone/>
              <a:defRPr sz="30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8" name="Google Shape;738;p163"/>
          <p:cNvSpPr txBox="1">
            <a:spLocks noGrp="1"/>
          </p:cNvSpPr>
          <p:nvPr>
            <p:ph type="subTitle" idx="1"/>
          </p:nvPr>
        </p:nvSpPr>
        <p:spPr>
          <a:xfrm>
            <a:off x="1323509" y="3897765"/>
            <a:ext cx="7341371" cy="837185"/>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pic>
        <p:nvPicPr>
          <p:cNvPr id="739" name="Google Shape;739;p163"/>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740" name="Google Shape;740;p163"/>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741" name="Google Shape;741;p163"/>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20"/>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93" name="Google Shape;93;p12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42"/>
        <p:cNvGrpSpPr/>
        <p:nvPr/>
      </p:nvGrpSpPr>
      <p:grpSpPr>
        <a:xfrm>
          <a:off x="0" y="0"/>
          <a:ext cx="0" cy="0"/>
          <a:chOff x="0" y="0"/>
          <a:chExt cx="0" cy="0"/>
        </a:xfrm>
      </p:grpSpPr>
      <p:pic>
        <p:nvPicPr>
          <p:cNvPr id="743" name="Google Shape;743;p164"/>
          <p:cNvPicPr preferRelativeResize="0"/>
          <p:nvPr/>
        </p:nvPicPr>
        <p:blipFill rotWithShape="1">
          <a:blip r:embed="rId2">
            <a:alphaModFix/>
          </a:blip>
          <a:srcRect/>
          <a:stretch/>
        </p:blipFill>
        <p:spPr>
          <a:xfrm>
            <a:off x="671418" y="748691"/>
            <a:ext cx="1845786" cy="1159414"/>
          </a:xfrm>
          <a:prstGeom prst="rect">
            <a:avLst/>
          </a:prstGeom>
          <a:noFill/>
          <a:ln>
            <a:noFill/>
          </a:ln>
        </p:spPr>
      </p:pic>
      <p:sp>
        <p:nvSpPr>
          <p:cNvPr id="744" name="Google Shape;744;p164"/>
          <p:cNvSpPr txBox="1">
            <a:spLocks noGrp="1"/>
          </p:cNvSpPr>
          <p:nvPr>
            <p:ph type="title"/>
          </p:nvPr>
        </p:nvSpPr>
        <p:spPr>
          <a:xfrm>
            <a:off x="550473" y="2137103"/>
            <a:ext cx="5906202"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164"/>
          <p:cNvSpPr txBox="1">
            <a:spLocks noGrp="1"/>
          </p:cNvSpPr>
          <p:nvPr>
            <p:ph type="subTitle" idx="1"/>
          </p:nvPr>
        </p:nvSpPr>
        <p:spPr>
          <a:xfrm>
            <a:off x="550473" y="4632902"/>
            <a:ext cx="6381066" cy="837185"/>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746" name="Google Shape;746;p164"/>
          <p:cNvSpPr/>
          <p:nvPr/>
        </p:nvSpPr>
        <p:spPr>
          <a:xfrm>
            <a:off x="645668" y="4459477"/>
            <a:ext cx="4739626"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747" name="Google Shape;747;p164"/>
          <p:cNvPicPr preferRelativeResize="0"/>
          <p:nvPr/>
        </p:nvPicPr>
        <p:blipFill rotWithShape="1">
          <a:blip r:embed="rId3">
            <a:alphaModFix/>
          </a:blip>
          <a:srcRect/>
          <a:stretch/>
        </p:blipFill>
        <p:spPr>
          <a:xfrm>
            <a:off x="0" y="6134100"/>
            <a:ext cx="9144000" cy="723900"/>
          </a:xfrm>
          <a:prstGeom prst="rect">
            <a:avLst/>
          </a:prstGeom>
          <a:noFill/>
          <a:ln>
            <a:noFill/>
          </a:ln>
        </p:spPr>
      </p:pic>
      <p:sp>
        <p:nvSpPr>
          <p:cNvPr id="748" name="Google Shape;748;p164"/>
          <p:cNvSpPr txBox="1"/>
          <p:nvPr/>
        </p:nvSpPr>
        <p:spPr>
          <a:xfrm>
            <a:off x="7186763" y="6401792"/>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749" name="Google Shape;749;p164"/>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FFFFFF"/>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FFFFFF"/>
              </a:solidFill>
              <a:latin typeface="Calibri"/>
              <a:ea typeface="Calibri"/>
              <a:cs typeface="Calibri"/>
              <a:sym typeface="Calibri"/>
            </a:endParaRPr>
          </a:p>
        </p:txBody>
      </p:sp>
      <p:sp>
        <p:nvSpPr>
          <p:cNvPr id="750" name="Google Shape;750;p164"/>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51"/>
        <p:cNvGrpSpPr/>
        <p:nvPr/>
      </p:nvGrpSpPr>
      <p:grpSpPr>
        <a:xfrm>
          <a:off x="0" y="0"/>
          <a:ext cx="0" cy="0"/>
          <a:chOff x="0" y="0"/>
          <a:chExt cx="0" cy="0"/>
        </a:xfrm>
      </p:grpSpPr>
      <p:pic>
        <p:nvPicPr>
          <p:cNvPr id="752" name="Google Shape;752;p165"/>
          <p:cNvPicPr preferRelativeResize="0"/>
          <p:nvPr/>
        </p:nvPicPr>
        <p:blipFill rotWithShape="1">
          <a:blip r:embed="rId2">
            <a:alphaModFix/>
          </a:blip>
          <a:srcRect/>
          <a:stretch/>
        </p:blipFill>
        <p:spPr>
          <a:xfrm>
            <a:off x="671418" y="748691"/>
            <a:ext cx="1845786" cy="1159414"/>
          </a:xfrm>
          <a:prstGeom prst="rect">
            <a:avLst/>
          </a:prstGeom>
          <a:noFill/>
          <a:ln>
            <a:noFill/>
          </a:ln>
        </p:spPr>
      </p:pic>
      <p:pic>
        <p:nvPicPr>
          <p:cNvPr id="753" name="Google Shape;753;p165" descr="ThinkstockPhotos-484427850.jpg"/>
          <p:cNvPicPr preferRelativeResize="0"/>
          <p:nvPr/>
        </p:nvPicPr>
        <p:blipFill rotWithShape="1">
          <a:blip r:embed="rId3">
            <a:alphaModFix/>
          </a:blip>
          <a:srcRect/>
          <a:stretch/>
        </p:blipFill>
        <p:spPr>
          <a:xfrm>
            <a:off x="5224594" y="191182"/>
            <a:ext cx="3919406" cy="6350212"/>
          </a:xfrm>
          <a:prstGeom prst="rect">
            <a:avLst/>
          </a:prstGeom>
          <a:noFill/>
          <a:ln>
            <a:noFill/>
          </a:ln>
        </p:spPr>
      </p:pic>
      <p:sp>
        <p:nvSpPr>
          <p:cNvPr id="754" name="Google Shape;754;p165"/>
          <p:cNvSpPr txBox="1">
            <a:spLocks noGrp="1"/>
          </p:cNvSpPr>
          <p:nvPr>
            <p:ph type="title"/>
          </p:nvPr>
        </p:nvSpPr>
        <p:spPr>
          <a:xfrm>
            <a:off x="550473" y="2137103"/>
            <a:ext cx="4472963" cy="28796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663"/>
              </a:buClr>
              <a:buSzPts val="3600"/>
              <a:buFont typeface="Calibri"/>
              <a:buNone/>
              <a:defRPr sz="3600">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5" name="Google Shape;755;p165"/>
          <p:cNvSpPr txBox="1">
            <a:spLocks noGrp="1"/>
          </p:cNvSpPr>
          <p:nvPr>
            <p:ph type="subTitle" idx="1"/>
          </p:nvPr>
        </p:nvSpPr>
        <p:spPr>
          <a:xfrm>
            <a:off x="550473" y="4632900"/>
            <a:ext cx="4302676" cy="1284154"/>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888888"/>
              </a:buClr>
              <a:buSzPts val="1800"/>
              <a:buNone/>
              <a:defRPr sz="1800">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756" name="Google Shape;756;p165"/>
          <p:cNvSpPr/>
          <p:nvPr/>
        </p:nvSpPr>
        <p:spPr>
          <a:xfrm>
            <a:off x="645667" y="4459477"/>
            <a:ext cx="4143625" cy="45719"/>
          </a:xfrm>
          <a:prstGeom prst="rect">
            <a:avLst/>
          </a:prstGeom>
          <a:solidFill>
            <a:srgbClr val="50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757" name="Google Shape;757;p165" descr="Tab.png"/>
          <p:cNvPicPr preferRelativeResize="0"/>
          <p:nvPr/>
        </p:nvPicPr>
        <p:blipFill rotWithShape="1">
          <a:blip r:embed="rId4">
            <a:alphaModFix/>
          </a:blip>
          <a:srcRect/>
          <a:stretch/>
        </p:blipFill>
        <p:spPr>
          <a:xfrm>
            <a:off x="0" y="6134100"/>
            <a:ext cx="9144000" cy="723900"/>
          </a:xfrm>
          <a:prstGeom prst="rect">
            <a:avLst/>
          </a:prstGeom>
          <a:noFill/>
          <a:ln>
            <a:noFill/>
          </a:ln>
        </p:spPr>
      </p:pic>
      <p:sp>
        <p:nvSpPr>
          <p:cNvPr id="758" name="Google Shape;758;p165"/>
          <p:cNvSpPr txBox="1"/>
          <p:nvPr/>
        </p:nvSpPr>
        <p:spPr>
          <a:xfrm>
            <a:off x="7186763" y="6414286"/>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759" name="Google Shape;759;p165"/>
          <p:cNvSpPr txBox="1"/>
          <p:nvPr/>
        </p:nvSpPr>
        <p:spPr>
          <a:xfrm>
            <a:off x="741383" y="6625979"/>
            <a:ext cx="3980433"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rgbClr val="002663"/>
                </a:solidFill>
                <a:latin typeface="Calibri"/>
                <a:ea typeface="Calibri"/>
                <a:cs typeface="Calibri"/>
                <a:sym typeface="Calibri"/>
              </a:rPr>
              <a:t>2224 Sedwick Road Suite 102 Durham, NC 27713  ·   877.771.2582</a:t>
            </a:r>
            <a:endParaRPr/>
          </a:p>
          <a:p>
            <a:pPr marL="0" marR="0" lvl="0" indent="0" algn="l" rtl="0">
              <a:spcBef>
                <a:spcPts val="0"/>
              </a:spcBef>
              <a:spcAft>
                <a:spcPts val="0"/>
              </a:spcAft>
              <a:buNone/>
            </a:pPr>
            <a:endParaRPr sz="900">
              <a:solidFill>
                <a:srgbClr val="002663"/>
              </a:solidFill>
              <a:latin typeface="Calibri"/>
              <a:ea typeface="Calibri"/>
              <a:cs typeface="Calibri"/>
              <a:sym typeface="Calibri"/>
            </a:endParaRPr>
          </a:p>
        </p:txBody>
      </p:sp>
      <p:sp>
        <p:nvSpPr>
          <p:cNvPr id="760" name="Google Shape;760;p165"/>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61"/>
        <p:cNvGrpSpPr/>
        <p:nvPr/>
      </p:nvGrpSpPr>
      <p:grpSpPr>
        <a:xfrm>
          <a:off x="0" y="0"/>
          <a:ext cx="0" cy="0"/>
          <a:chOff x="0" y="0"/>
          <a:chExt cx="0" cy="0"/>
        </a:xfrm>
      </p:grpSpPr>
      <p:pic>
        <p:nvPicPr>
          <p:cNvPr id="762" name="Google Shape;762;p166"/>
          <p:cNvPicPr preferRelativeResize="0"/>
          <p:nvPr/>
        </p:nvPicPr>
        <p:blipFill rotWithShape="1">
          <a:blip r:embed="rId2">
            <a:alphaModFix/>
          </a:blip>
          <a:srcRect/>
          <a:stretch/>
        </p:blipFill>
        <p:spPr>
          <a:xfrm>
            <a:off x="545364" y="5809934"/>
            <a:ext cx="845015" cy="530788"/>
          </a:xfrm>
          <a:prstGeom prst="rect">
            <a:avLst/>
          </a:prstGeom>
          <a:noFill/>
          <a:ln>
            <a:noFill/>
          </a:ln>
        </p:spPr>
      </p:pic>
      <p:pic>
        <p:nvPicPr>
          <p:cNvPr id="763" name="Google Shape;763;p166" descr="Tab.png"/>
          <p:cNvPicPr preferRelativeResize="0"/>
          <p:nvPr/>
        </p:nvPicPr>
        <p:blipFill rotWithShape="1">
          <a:blip r:embed="rId3">
            <a:alphaModFix/>
          </a:blip>
          <a:srcRect/>
          <a:stretch/>
        </p:blipFill>
        <p:spPr>
          <a:xfrm>
            <a:off x="0" y="6141194"/>
            <a:ext cx="9144000" cy="723900"/>
          </a:xfrm>
          <a:prstGeom prst="rect">
            <a:avLst/>
          </a:prstGeom>
          <a:noFill/>
          <a:ln>
            <a:noFill/>
          </a:ln>
        </p:spPr>
      </p:pic>
      <p:sp>
        <p:nvSpPr>
          <p:cNvPr id="764" name="Google Shape;764;p166"/>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002663"/>
                </a:solidFill>
                <a:latin typeface="Calibri"/>
                <a:ea typeface="Calibri"/>
                <a:cs typeface="Calibri"/>
                <a:sym typeface="Calibri"/>
              </a:rPr>
              <a:t>ltc-cltc.com</a:t>
            </a:r>
            <a:endParaRPr/>
          </a:p>
        </p:txBody>
      </p:sp>
      <p:sp>
        <p:nvSpPr>
          <p:cNvPr id="765" name="Google Shape;765;p1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6" name="Google Shape;766;p166"/>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7" name="Google Shape;767;p166"/>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8" name="Google Shape;768;p166"/>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9" name="Google Shape;769;p166"/>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770" name="Google Shape;770;p166"/>
          <p:cNvSpPr/>
          <p:nvPr/>
        </p:nvSpPr>
        <p:spPr>
          <a:xfrm>
            <a:off x="701880" y="5710998"/>
            <a:ext cx="822121" cy="167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71"/>
        <p:cNvGrpSpPr/>
        <p:nvPr/>
      </p:nvGrpSpPr>
      <p:grpSpPr>
        <a:xfrm>
          <a:off x="0" y="0"/>
          <a:ext cx="0" cy="0"/>
          <a:chOff x="0" y="0"/>
          <a:chExt cx="0" cy="0"/>
        </a:xfrm>
      </p:grpSpPr>
      <p:pic>
        <p:nvPicPr>
          <p:cNvPr id="772" name="Google Shape;772;p167"/>
          <p:cNvPicPr preferRelativeResize="0"/>
          <p:nvPr/>
        </p:nvPicPr>
        <p:blipFill rotWithShape="1">
          <a:blip r:embed="rId2">
            <a:alphaModFix/>
          </a:blip>
          <a:srcRect/>
          <a:stretch/>
        </p:blipFill>
        <p:spPr>
          <a:xfrm>
            <a:off x="0" y="6141194"/>
            <a:ext cx="9144000" cy="723900"/>
          </a:xfrm>
          <a:prstGeom prst="rect">
            <a:avLst/>
          </a:prstGeom>
          <a:noFill/>
          <a:ln>
            <a:noFill/>
          </a:ln>
        </p:spPr>
      </p:pic>
      <p:sp>
        <p:nvSpPr>
          <p:cNvPr id="773" name="Google Shape;773;p167"/>
          <p:cNvSpPr txBox="1"/>
          <p:nvPr/>
        </p:nvSpPr>
        <p:spPr>
          <a:xfrm>
            <a:off x="7186763" y="6396779"/>
            <a:ext cx="17461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aseline="30000">
                <a:solidFill>
                  <a:srgbClr val="FFFFFF"/>
                </a:solidFill>
                <a:latin typeface="Calibri"/>
                <a:ea typeface="Calibri"/>
                <a:cs typeface="Calibri"/>
                <a:sym typeface="Calibri"/>
              </a:rPr>
              <a:t>ltc-cltc.com</a:t>
            </a:r>
            <a:endParaRPr/>
          </a:p>
        </p:txBody>
      </p:sp>
      <p:sp>
        <p:nvSpPr>
          <p:cNvPr id="774" name="Google Shape;774;p1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663"/>
              </a:buClr>
              <a:buSzPts val="3300"/>
              <a:buFont typeface="Calibri"/>
              <a:buNone/>
              <a:defRPr>
                <a:solidFill>
                  <a:srgbClr val="0026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5" name="Google Shape;775;p167"/>
          <p:cNvSpPr txBox="1">
            <a:spLocks noGrp="1"/>
          </p:cNvSpPr>
          <p:nvPr>
            <p:ph type="body" idx="1"/>
          </p:nvPr>
        </p:nvSpPr>
        <p:spPr>
          <a:xfrm>
            <a:off x="457200" y="1600201"/>
            <a:ext cx="8229600" cy="403555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FCD450"/>
              </a:buClr>
              <a:buSzPts val="2400"/>
              <a:buChar char="•"/>
              <a:defRPr>
                <a:solidFill>
                  <a:srgbClr val="595959"/>
                </a:solidFill>
              </a:defRPr>
            </a:lvl1pPr>
            <a:lvl2pPr marL="914400" lvl="1" indent="-361950" algn="l">
              <a:spcBef>
                <a:spcPts val="420"/>
              </a:spcBef>
              <a:spcAft>
                <a:spcPts val="0"/>
              </a:spcAft>
              <a:buClr>
                <a:srgbClr val="002663"/>
              </a:buClr>
              <a:buSzPts val="2100"/>
              <a:buChar char="–"/>
              <a:defRPr>
                <a:solidFill>
                  <a:srgbClr val="595959"/>
                </a:solidFill>
              </a:defRPr>
            </a:lvl2pPr>
            <a:lvl3pPr marL="1371600" lvl="2" indent="-342900" algn="l">
              <a:spcBef>
                <a:spcPts val="360"/>
              </a:spcBef>
              <a:spcAft>
                <a:spcPts val="0"/>
              </a:spcAft>
              <a:buClr>
                <a:srgbClr val="FCD450"/>
              </a:buClr>
              <a:buSzPts val="1800"/>
              <a:buChar char="•"/>
              <a:defRPr>
                <a:solidFill>
                  <a:srgbClr val="595959"/>
                </a:solidFill>
              </a:defRPr>
            </a:lvl3pPr>
            <a:lvl4pPr marL="1828800" lvl="3" indent="-323850" algn="l">
              <a:spcBef>
                <a:spcPts val="300"/>
              </a:spcBef>
              <a:spcAft>
                <a:spcPts val="0"/>
              </a:spcAft>
              <a:buClr>
                <a:srgbClr val="002663"/>
              </a:buClr>
              <a:buSzPts val="1500"/>
              <a:buChar char="–"/>
              <a:defRPr>
                <a:solidFill>
                  <a:srgbClr val="595959"/>
                </a:solidFill>
              </a:defRPr>
            </a:lvl4pPr>
            <a:lvl5pPr marL="2286000" lvl="4" indent="-323850" algn="l">
              <a:spcBef>
                <a:spcPts val="300"/>
              </a:spcBef>
              <a:spcAft>
                <a:spcPts val="0"/>
              </a:spcAft>
              <a:buClr>
                <a:srgbClr val="FCD450"/>
              </a:buClr>
              <a:buSzPts val="15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6" name="Google Shape;776;p167"/>
          <p:cNvSpPr txBox="1">
            <a:spLocks noGrp="1"/>
          </p:cNvSpPr>
          <p:nvPr>
            <p:ph type="dt" idx="10"/>
          </p:nvPr>
        </p:nvSpPr>
        <p:spPr>
          <a:xfrm>
            <a:off x="457200" y="64982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7" name="Google Shape;777;p167"/>
          <p:cNvSpPr txBox="1">
            <a:spLocks noGrp="1"/>
          </p:cNvSpPr>
          <p:nvPr>
            <p:ph type="ftr" idx="11"/>
          </p:nvPr>
        </p:nvSpPr>
        <p:spPr>
          <a:xfrm>
            <a:off x="3124200" y="64982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25">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8" name="Google Shape;778;p167"/>
          <p:cNvSpPr/>
          <p:nvPr/>
        </p:nvSpPr>
        <p:spPr>
          <a:xfrm>
            <a:off x="-17809" y="2"/>
            <a:ext cx="9161809" cy="156085"/>
          </a:xfrm>
          <a:prstGeom prst="rect">
            <a:avLst/>
          </a:prstGeom>
          <a:solidFill>
            <a:srgbClr val="0026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779" name="Google Shape;779;p167" descr="CER013_CLT_c_no_CER.png"/>
          <p:cNvPicPr preferRelativeResize="0"/>
          <p:nvPr/>
        </p:nvPicPr>
        <p:blipFill rotWithShape="1">
          <a:blip r:embed="rId3">
            <a:alphaModFix/>
          </a:blip>
          <a:srcRect/>
          <a:stretch/>
        </p:blipFill>
        <p:spPr>
          <a:xfrm>
            <a:off x="412244" y="5720502"/>
            <a:ext cx="1106697" cy="738938"/>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0"/>
        <p:cNvGrpSpPr/>
        <p:nvPr/>
      </p:nvGrpSpPr>
      <p:grpSpPr>
        <a:xfrm>
          <a:off x="0" y="0"/>
          <a:ext cx="0" cy="0"/>
          <a:chOff x="0" y="0"/>
          <a:chExt cx="0" cy="0"/>
        </a:xfrm>
      </p:grpSpPr>
      <p:sp>
        <p:nvSpPr>
          <p:cNvPr id="781" name="Google Shape;781;p168"/>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1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783" name="Google Shape;783;p16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4" name="Google Shape;784;p16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5" name="Google Shape;785;p16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6"/>
        <p:cNvGrpSpPr/>
        <p:nvPr/>
      </p:nvGrpSpPr>
      <p:grpSpPr>
        <a:xfrm>
          <a:off x="0" y="0"/>
          <a:ext cx="0" cy="0"/>
          <a:chOff x="0" y="0"/>
          <a:chExt cx="0" cy="0"/>
        </a:xfrm>
      </p:grpSpPr>
      <p:sp>
        <p:nvSpPr>
          <p:cNvPr id="787" name="Google Shape;787;p1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8" name="Google Shape;788;p169"/>
          <p:cNvSpPr txBox="1">
            <a:spLocks noGrp="1"/>
          </p:cNvSpPr>
          <p:nvPr>
            <p:ph type="body" idx="1"/>
          </p:nvPr>
        </p:nvSpPr>
        <p:spPr>
          <a:xfrm>
            <a:off x="457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789" name="Google Shape;789;p169"/>
          <p:cNvSpPr txBox="1">
            <a:spLocks noGrp="1"/>
          </p:cNvSpPr>
          <p:nvPr>
            <p:ph type="body" idx="2"/>
          </p:nvPr>
        </p:nvSpPr>
        <p:spPr>
          <a:xfrm>
            <a:off x="4648200" y="1600202"/>
            <a:ext cx="4038600" cy="452596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790" name="Google Shape;790;p16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1" name="Google Shape;791;p16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2" name="Google Shape;792;p16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3"/>
        <p:cNvGrpSpPr/>
        <p:nvPr/>
      </p:nvGrpSpPr>
      <p:grpSpPr>
        <a:xfrm>
          <a:off x="0" y="0"/>
          <a:ext cx="0" cy="0"/>
          <a:chOff x="0" y="0"/>
          <a:chExt cx="0" cy="0"/>
        </a:xfrm>
      </p:grpSpPr>
      <p:sp>
        <p:nvSpPr>
          <p:cNvPr id="794" name="Google Shape;794;p1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5" name="Google Shape;795;p170"/>
          <p:cNvSpPr txBox="1">
            <a:spLocks noGrp="1"/>
          </p:cNvSpPr>
          <p:nvPr>
            <p:ph type="body" idx="1"/>
          </p:nvPr>
        </p:nvSpPr>
        <p:spPr>
          <a:xfrm>
            <a:off x="457200" y="1535113"/>
            <a:ext cx="404018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796" name="Google Shape;796;p170"/>
          <p:cNvSpPr txBox="1">
            <a:spLocks noGrp="1"/>
          </p:cNvSpPr>
          <p:nvPr>
            <p:ph type="body" idx="2"/>
          </p:nvPr>
        </p:nvSpPr>
        <p:spPr>
          <a:xfrm>
            <a:off x="457200" y="2174875"/>
            <a:ext cx="4040187"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797" name="Google Shape;797;p170"/>
          <p:cNvSpPr txBox="1">
            <a:spLocks noGrp="1"/>
          </p:cNvSpPr>
          <p:nvPr>
            <p:ph type="body" idx="3"/>
          </p:nvPr>
        </p:nvSpPr>
        <p:spPr>
          <a:xfrm>
            <a:off x="4645025" y="1535113"/>
            <a:ext cx="4041774"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atin typeface="Calibri"/>
                <a:ea typeface="Calibri"/>
                <a:cs typeface="Calibri"/>
                <a:sym typeface="Calibri"/>
              </a:defRPr>
            </a:lvl1pPr>
            <a:lvl2pPr marL="914400" lvl="1" indent="-228600" algn="l">
              <a:spcBef>
                <a:spcPts val="300"/>
              </a:spcBef>
              <a:spcAft>
                <a:spcPts val="0"/>
              </a:spcAft>
              <a:buClr>
                <a:schemeClr val="dk1"/>
              </a:buClr>
              <a:buSzPts val="1500"/>
              <a:buNone/>
              <a:defRPr sz="1500" b="1">
                <a:latin typeface="Calibri"/>
                <a:ea typeface="Calibri"/>
                <a:cs typeface="Calibri"/>
                <a:sym typeface="Calibri"/>
              </a:defRPr>
            </a:lvl2pPr>
            <a:lvl3pPr marL="1371600" lvl="2" indent="-228600" algn="l">
              <a:spcBef>
                <a:spcPts val="270"/>
              </a:spcBef>
              <a:spcAft>
                <a:spcPts val="0"/>
              </a:spcAft>
              <a:buClr>
                <a:schemeClr val="dk1"/>
              </a:buClr>
              <a:buSzPts val="1350"/>
              <a:buNone/>
              <a:defRPr sz="1350" b="1">
                <a:latin typeface="Calibri"/>
                <a:ea typeface="Calibri"/>
                <a:cs typeface="Calibri"/>
                <a:sym typeface="Calibri"/>
              </a:defRPr>
            </a:lvl3pPr>
            <a:lvl4pPr marL="1828800" lvl="3" indent="-228600" algn="l">
              <a:spcBef>
                <a:spcPts val="240"/>
              </a:spcBef>
              <a:spcAft>
                <a:spcPts val="0"/>
              </a:spcAft>
              <a:buClr>
                <a:schemeClr val="dk1"/>
              </a:buClr>
              <a:buSzPts val="1200"/>
              <a:buNone/>
              <a:defRPr sz="1200" b="1">
                <a:latin typeface="Calibri"/>
                <a:ea typeface="Calibri"/>
                <a:cs typeface="Calibri"/>
                <a:sym typeface="Calibri"/>
              </a:defRPr>
            </a:lvl4pPr>
            <a:lvl5pPr marL="2286000" lvl="4" indent="-228600" algn="l">
              <a:spcBef>
                <a:spcPts val="240"/>
              </a:spcBef>
              <a:spcAft>
                <a:spcPts val="0"/>
              </a:spcAft>
              <a:buClr>
                <a:schemeClr val="dk1"/>
              </a:buClr>
              <a:buSzPts val="1200"/>
              <a:buNone/>
              <a:defRPr sz="1200" b="1">
                <a:latin typeface="Calibri"/>
                <a:ea typeface="Calibri"/>
                <a:cs typeface="Calibri"/>
                <a:sym typeface="Calibri"/>
              </a:defRPr>
            </a:lvl5pPr>
            <a:lvl6pPr marL="2743200" lvl="5" indent="-228600" algn="l">
              <a:spcBef>
                <a:spcPts val="240"/>
              </a:spcBef>
              <a:spcAft>
                <a:spcPts val="0"/>
              </a:spcAft>
              <a:buClr>
                <a:schemeClr val="dk1"/>
              </a:buClr>
              <a:buSzPts val="1200"/>
              <a:buNone/>
              <a:defRPr sz="1200" b="1">
                <a:latin typeface="Calibri"/>
                <a:ea typeface="Calibri"/>
                <a:cs typeface="Calibri"/>
                <a:sym typeface="Calibri"/>
              </a:defRPr>
            </a:lvl6pPr>
            <a:lvl7pPr marL="3200400" lvl="6" indent="-228600" algn="l">
              <a:spcBef>
                <a:spcPts val="240"/>
              </a:spcBef>
              <a:spcAft>
                <a:spcPts val="0"/>
              </a:spcAft>
              <a:buClr>
                <a:schemeClr val="dk1"/>
              </a:buClr>
              <a:buSzPts val="1200"/>
              <a:buNone/>
              <a:defRPr sz="1200" b="1">
                <a:latin typeface="Calibri"/>
                <a:ea typeface="Calibri"/>
                <a:cs typeface="Calibri"/>
                <a:sym typeface="Calibri"/>
              </a:defRPr>
            </a:lvl7pPr>
            <a:lvl8pPr marL="3657600" lvl="7" indent="-228600" algn="l">
              <a:spcBef>
                <a:spcPts val="240"/>
              </a:spcBef>
              <a:spcAft>
                <a:spcPts val="0"/>
              </a:spcAft>
              <a:buClr>
                <a:schemeClr val="dk1"/>
              </a:buClr>
              <a:buSzPts val="1200"/>
              <a:buNone/>
              <a:defRPr sz="1200" b="1">
                <a:latin typeface="Calibri"/>
                <a:ea typeface="Calibri"/>
                <a:cs typeface="Calibri"/>
                <a:sym typeface="Calibri"/>
              </a:defRPr>
            </a:lvl8pPr>
            <a:lvl9pPr marL="4114800" lvl="8" indent="-228600" algn="l">
              <a:spcBef>
                <a:spcPts val="240"/>
              </a:spcBef>
              <a:spcAft>
                <a:spcPts val="0"/>
              </a:spcAft>
              <a:buClr>
                <a:schemeClr val="dk1"/>
              </a:buClr>
              <a:buSzPts val="1200"/>
              <a:buNone/>
              <a:defRPr sz="1200" b="1">
                <a:latin typeface="Calibri"/>
                <a:ea typeface="Calibri"/>
                <a:cs typeface="Calibri"/>
                <a:sym typeface="Calibri"/>
              </a:defRPr>
            </a:lvl9pPr>
          </a:lstStyle>
          <a:p>
            <a:endParaRPr/>
          </a:p>
        </p:txBody>
      </p:sp>
      <p:sp>
        <p:nvSpPr>
          <p:cNvPr id="798" name="Google Shape;798;p170"/>
          <p:cNvSpPr txBox="1">
            <a:spLocks noGrp="1"/>
          </p:cNvSpPr>
          <p:nvPr>
            <p:ph type="body" idx="4"/>
          </p:nvPr>
        </p:nvSpPr>
        <p:spPr>
          <a:xfrm>
            <a:off x="4645025" y="2174875"/>
            <a:ext cx="4041774"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799" name="Google Shape;799;p17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0" name="Google Shape;800;p17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1" name="Google Shape;801;p17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2"/>
        <p:cNvGrpSpPr/>
        <p:nvPr/>
      </p:nvGrpSpPr>
      <p:grpSpPr>
        <a:xfrm>
          <a:off x="0" y="0"/>
          <a:ext cx="0" cy="0"/>
          <a:chOff x="0" y="0"/>
          <a:chExt cx="0" cy="0"/>
        </a:xfrm>
      </p:grpSpPr>
      <p:sp>
        <p:nvSpPr>
          <p:cNvPr id="803" name="Google Shape;803;p1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4" name="Google Shape;804;p17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5" name="Google Shape;805;p17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6" name="Google Shape;806;p17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7"/>
        <p:cNvGrpSpPr/>
        <p:nvPr/>
      </p:nvGrpSpPr>
      <p:grpSpPr>
        <a:xfrm>
          <a:off x="0" y="0"/>
          <a:ext cx="0" cy="0"/>
          <a:chOff x="0" y="0"/>
          <a:chExt cx="0" cy="0"/>
        </a:xfrm>
      </p:grpSpPr>
      <p:sp>
        <p:nvSpPr>
          <p:cNvPr id="808" name="Google Shape;808;p17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9" name="Google Shape;809;p17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0" name="Google Shape;810;p17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1"/>
        <p:cNvGrpSpPr/>
        <p:nvPr/>
      </p:nvGrpSpPr>
      <p:grpSpPr>
        <a:xfrm>
          <a:off x="0" y="0"/>
          <a:ext cx="0" cy="0"/>
          <a:chOff x="0" y="0"/>
          <a:chExt cx="0" cy="0"/>
        </a:xfrm>
      </p:grpSpPr>
      <p:sp>
        <p:nvSpPr>
          <p:cNvPr id="812" name="Google Shape;812;p173"/>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3" name="Google Shape;813;p173"/>
          <p:cNvSpPr txBox="1">
            <a:spLocks noGrp="1"/>
          </p:cNvSpPr>
          <p:nvPr>
            <p:ph type="body" idx="1"/>
          </p:nvPr>
        </p:nvSpPr>
        <p:spPr>
          <a:xfrm>
            <a:off x="3575050" y="273052"/>
            <a:ext cx="5111749" cy="585311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814" name="Google Shape;814;p173"/>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815" name="Google Shape;815;p17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6" name="Google Shape;816;p17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7" name="Google Shape;817;p17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theme" Target="../theme/theme8.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35"/>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50" name="Google Shape;150;p3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3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3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7" name="Google Shape;287;p37"/>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88" name="Google Shape;288;p3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9" name="Google Shape;289;p3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0" name="Google Shape;290;p3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3"/>
        <p:cNvGrpSpPr/>
        <p:nvPr/>
      </p:nvGrpSpPr>
      <p:grpSpPr>
        <a:xfrm>
          <a:off x="0" y="0"/>
          <a:ext cx="0" cy="0"/>
          <a:chOff x="0" y="0"/>
          <a:chExt cx="0" cy="0"/>
        </a:xfrm>
      </p:grpSpPr>
      <p:sp>
        <p:nvSpPr>
          <p:cNvPr id="424" name="Google Shape;42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5" name="Google Shape;425;p39"/>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26" name="Google Shape;426;p3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7" name="Google Shape;427;p3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8" name="Google Shape;428;p3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1"/>
        <p:cNvGrpSpPr/>
        <p:nvPr/>
      </p:nvGrpSpPr>
      <p:grpSpPr>
        <a:xfrm>
          <a:off x="0" y="0"/>
          <a:ext cx="0" cy="0"/>
          <a:chOff x="0" y="0"/>
          <a:chExt cx="0" cy="0"/>
        </a:xfrm>
      </p:grpSpPr>
      <p:sp>
        <p:nvSpPr>
          <p:cNvPr id="562" name="Google Shape;562;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3" name="Google Shape;563;p41"/>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64" name="Google Shape;564;p4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5" name="Google Shape;565;p4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6" name="Google Shape;566;p4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9"/>
        <p:cNvGrpSpPr/>
        <p:nvPr/>
      </p:nvGrpSpPr>
      <p:grpSpPr>
        <a:xfrm>
          <a:off x="0" y="0"/>
          <a:ext cx="0" cy="0"/>
          <a:chOff x="0" y="0"/>
          <a:chExt cx="0" cy="0"/>
        </a:xfrm>
      </p:grpSpPr>
      <p:sp>
        <p:nvSpPr>
          <p:cNvPr id="700" name="Google Shape;70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1" name="Google Shape;701;p43"/>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02" name="Google Shape;702;p4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3" name="Google Shape;703;p4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4" name="Google Shape;704;p4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7"/>
        <p:cNvGrpSpPr/>
        <p:nvPr/>
      </p:nvGrpSpPr>
      <p:grpSpPr>
        <a:xfrm>
          <a:off x="0" y="0"/>
          <a:ext cx="0" cy="0"/>
          <a:chOff x="0" y="0"/>
          <a:chExt cx="0" cy="0"/>
        </a:xfrm>
      </p:grpSpPr>
      <p:sp>
        <p:nvSpPr>
          <p:cNvPr id="838" name="Google Shape;838;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9" name="Google Shape;839;p45"/>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40" name="Google Shape;840;p4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1" name="Google Shape;841;p4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2" name="Google Shape;842;p4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5"/>
        <p:cNvGrpSpPr/>
        <p:nvPr/>
      </p:nvGrpSpPr>
      <p:grpSpPr>
        <a:xfrm>
          <a:off x="0" y="0"/>
          <a:ext cx="0" cy="0"/>
          <a:chOff x="0" y="0"/>
          <a:chExt cx="0" cy="0"/>
        </a:xfrm>
      </p:grpSpPr>
      <p:sp>
        <p:nvSpPr>
          <p:cNvPr id="976" name="Google Shape;976;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7" name="Google Shape;977;p47"/>
          <p:cNvSpPr txBox="1">
            <a:spLocks noGrp="1"/>
          </p:cNvSpPr>
          <p:nvPr>
            <p:ph type="body" idx="1"/>
          </p:nvPr>
        </p:nvSpPr>
        <p:spPr>
          <a:xfrm>
            <a:off x="457200" y="1600202"/>
            <a:ext cx="8229600" cy="452596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978" name="Google Shape;978;p4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9" name="Google Shape;979;p4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0" name="Google Shape;980;p4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pic>
        <p:nvPicPr>
          <p:cNvPr id="1117" name="Google Shape;1117;p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18" name="Google Shape;1118;p1"/>
          <p:cNvSpPr txBox="1"/>
          <p:nvPr/>
        </p:nvSpPr>
        <p:spPr>
          <a:xfrm>
            <a:off x="7496175" y="6410592"/>
            <a:ext cx="1057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a:solidFill>
                  <a:schemeClr val="lt1"/>
                </a:solidFill>
                <a:latin typeface="Roboto"/>
                <a:ea typeface="Roboto"/>
                <a:cs typeface="Roboto"/>
                <a:sym typeface="Roboto"/>
              </a:rPr>
              <a:t>ltc-cltc.com</a:t>
            </a:r>
            <a:endParaRPr sz="1200">
              <a:solidFill>
                <a:schemeClr val="lt1"/>
              </a:solidFill>
              <a:latin typeface="Roboto"/>
              <a:ea typeface="Roboto"/>
              <a:cs typeface="Roboto"/>
              <a:sym typeface="Roboto"/>
            </a:endParaRPr>
          </a:p>
        </p:txBody>
      </p:sp>
      <p:sp>
        <p:nvSpPr>
          <p:cNvPr id="1119" name="Google Shape;1119;p1"/>
          <p:cNvSpPr txBox="1"/>
          <p:nvPr/>
        </p:nvSpPr>
        <p:spPr>
          <a:xfrm>
            <a:off x="378323" y="6580995"/>
            <a:ext cx="615564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a:solidFill>
                  <a:schemeClr val="lt1"/>
                </a:solidFill>
                <a:latin typeface="Roboto"/>
                <a:ea typeface="Roboto"/>
                <a:cs typeface="Roboto"/>
                <a:sym typeface="Roboto"/>
              </a:rPr>
              <a:t>2220 Sedwick Road, Durham, NC 27713</a:t>
            </a:r>
            <a:endParaRPr sz="1000">
              <a:solidFill>
                <a:schemeClr val="lt1"/>
              </a:solidFill>
              <a:latin typeface="Roboto"/>
              <a:ea typeface="Roboto"/>
              <a:cs typeface="Roboto"/>
              <a:sym typeface="Roboto"/>
            </a:endParaRPr>
          </a:p>
        </p:txBody>
      </p:sp>
      <p:sp>
        <p:nvSpPr>
          <p:cNvPr id="1120" name="Google Shape;1120;p1"/>
          <p:cNvSpPr txBox="1">
            <a:spLocks noGrp="1"/>
          </p:cNvSpPr>
          <p:nvPr>
            <p:ph type="title"/>
          </p:nvPr>
        </p:nvSpPr>
        <p:spPr>
          <a:xfrm>
            <a:off x="533400" y="1981200"/>
            <a:ext cx="5906202" cy="287969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2060"/>
              </a:buClr>
              <a:buSzPts val="5000"/>
              <a:buFont typeface="Roboto"/>
              <a:buNone/>
            </a:pPr>
            <a:r>
              <a:rPr lang="en-US" sz="5000" b="1">
                <a:solidFill>
                  <a:srgbClr val="002060"/>
                </a:solidFill>
                <a:latin typeface="Roboto"/>
                <a:ea typeface="Roboto"/>
                <a:cs typeface="Roboto"/>
                <a:sym typeface="Roboto"/>
              </a:rPr>
              <a:t>Creating AGB:</a:t>
            </a:r>
            <a:br>
              <a:rPr lang="en-US" sz="5000" b="1">
                <a:solidFill>
                  <a:srgbClr val="002060"/>
                </a:solidFill>
                <a:latin typeface="Roboto"/>
                <a:ea typeface="Roboto"/>
                <a:cs typeface="Roboto"/>
                <a:sym typeface="Roboto"/>
              </a:rPr>
            </a:br>
            <a:br>
              <a:rPr lang="en-US" sz="1400">
                <a:solidFill>
                  <a:srgbClr val="002060"/>
                </a:solidFill>
                <a:latin typeface="Roboto"/>
                <a:ea typeface="Roboto"/>
                <a:cs typeface="Roboto"/>
                <a:sym typeface="Roboto"/>
              </a:rPr>
            </a:br>
            <a:r>
              <a:rPr lang="en-US" sz="3000">
                <a:solidFill>
                  <a:srgbClr val="002060"/>
                </a:solidFill>
                <a:latin typeface="Roboto"/>
                <a:ea typeface="Roboto"/>
                <a:cs typeface="Roboto"/>
                <a:sym typeface="Roboto"/>
              </a:rPr>
              <a:t>Advisor Generated Business</a:t>
            </a:r>
            <a:endParaRPr/>
          </a:p>
        </p:txBody>
      </p:sp>
      <p:cxnSp>
        <p:nvCxnSpPr>
          <p:cNvPr id="1121" name="Google Shape;1121;p1"/>
          <p:cNvCxnSpPr/>
          <p:nvPr/>
        </p:nvCxnSpPr>
        <p:spPr>
          <a:xfrm>
            <a:off x="609600" y="4495800"/>
            <a:ext cx="4724400" cy="0"/>
          </a:xfrm>
          <a:prstGeom prst="straightConnector1">
            <a:avLst/>
          </a:prstGeom>
          <a:noFill/>
          <a:ln w="50800" cap="flat" cmpd="sng">
            <a:solidFill>
              <a:srgbClr val="505153"/>
            </a:solidFill>
            <a:prstDash val="solid"/>
            <a:round/>
            <a:headEnd type="none" w="sm" len="sm"/>
            <a:tailEnd type="none" w="sm" len="sm"/>
          </a:ln>
        </p:spPr>
      </p:cxnSp>
      <p:pic>
        <p:nvPicPr>
          <p:cNvPr id="1122" name="Google Shape;1122;p1"/>
          <p:cNvPicPr preferRelativeResize="0"/>
          <p:nvPr/>
        </p:nvPicPr>
        <p:blipFill rotWithShape="1">
          <a:blip r:embed="rId4">
            <a:alphaModFix/>
          </a:blip>
          <a:srcRect/>
          <a:stretch/>
        </p:blipFill>
        <p:spPr>
          <a:xfrm>
            <a:off x="628650" y="908861"/>
            <a:ext cx="3228983" cy="7072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0"/>
          <p:cNvSpPr txBox="1">
            <a:spLocks noGrp="1"/>
          </p:cNvSpPr>
          <p:nvPr>
            <p:ph type="body" idx="1"/>
          </p:nvPr>
        </p:nvSpPr>
        <p:spPr>
          <a:xfrm>
            <a:off x="457199" y="1828800"/>
            <a:ext cx="8229600" cy="376082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sz="2000">
                <a:solidFill>
                  <a:srgbClr val="002060"/>
                </a:solidFill>
                <a:latin typeface="Roboto"/>
                <a:ea typeface="Roboto"/>
                <a:cs typeface="Roboto"/>
                <a:sym typeface="Roboto"/>
              </a:rPr>
              <a:t>FA’s “yes you to death” and then…</a:t>
            </a:r>
            <a:endParaRPr/>
          </a:p>
          <a:p>
            <a:pPr marL="528638" lvl="1" indent="-228600" algn="l" rtl="0">
              <a:lnSpc>
                <a:spcPct val="90000"/>
              </a:lnSpc>
              <a:spcBef>
                <a:spcPts val="581"/>
              </a:spcBef>
              <a:spcAft>
                <a:spcPts val="0"/>
              </a:spcAft>
              <a:buSzPts val="2000"/>
              <a:buChar char="–"/>
            </a:pPr>
            <a:r>
              <a:rPr lang="en-US" sz="2000">
                <a:solidFill>
                  <a:srgbClr val="002060"/>
                </a:solidFill>
                <a:latin typeface="Roboto"/>
                <a:ea typeface="Roboto"/>
                <a:cs typeface="Roboto"/>
                <a:sym typeface="Roboto"/>
              </a:rPr>
              <a:t>Tell their client’s they can self-insure</a:t>
            </a:r>
            <a:endParaRPr/>
          </a:p>
          <a:p>
            <a:pPr marL="528638" lvl="1" indent="-101600" algn="l" rtl="0">
              <a:lnSpc>
                <a:spcPct val="90000"/>
              </a:lnSpc>
              <a:spcBef>
                <a:spcPts val="581"/>
              </a:spcBef>
              <a:spcAft>
                <a:spcPts val="0"/>
              </a:spcAft>
              <a:buSzPts val="2000"/>
              <a:buNone/>
            </a:pPr>
            <a:endParaRPr sz="2000">
              <a:solidFill>
                <a:srgbClr val="002060"/>
              </a:solidFill>
              <a:latin typeface="Roboto"/>
              <a:ea typeface="Roboto"/>
              <a:cs typeface="Roboto"/>
              <a:sym typeface="Roboto"/>
            </a:endParaRPr>
          </a:p>
          <a:p>
            <a:pPr marL="228600" lvl="0" indent="-228600" algn="l" rtl="0">
              <a:lnSpc>
                <a:spcPct val="90000"/>
              </a:lnSpc>
              <a:spcBef>
                <a:spcPts val="581"/>
              </a:spcBef>
              <a:spcAft>
                <a:spcPts val="0"/>
              </a:spcAft>
              <a:buSzPts val="2000"/>
              <a:buChar char="•"/>
            </a:pPr>
            <a:r>
              <a:rPr lang="en-US" sz="2000">
                <a:solidFill>
                  <a:srgbClr val="002060"/>
                </a:solidFill>
                <a:latin typeface="Roboto"/>
                <a:ea typeface="Roboto"/>
                <a:cs typeface="Roboto"/>
                <a:sym typeface="Roboto"/>
              </a:rPr>
              <a:t>Higher net worth insurance professionals “yes you to death” and then…</a:t>
            </a:r>
            <a:endParaRPr/>
          </a:p>
          <a:p>
            <a:pPr marL="528638" lvl="1" indent="-228600" algn="l" rtl="0">
              <a:lnSpc>
                <a:spcPct val="90000"/>
              </a:lnSpc>
              <a:spcBef>
                <a:spcPts val="581"/>
              </a:spcBef>
              <a:spcAft>
                <a:spcPts val="0"/>
              </a:spcAft>
              <a:buSzPts val="2000"/>
              <a:buChar char="–"/>
            </a:pPr>
            <a:r>
              <a:rPr lang="en-US" sz="2000">
                <a:solidFill>
                  <a:srgbClr val="002060"/>
                </a:solidFill>
                <a:latin typeface="Roboto"/>
                <a:ea typeface="Roboto"/>
                <a:cs typeface="Roboto"/>
                <a:sym typeface="Roboto"/>
              </a:rPr>
              <a:t>Tell their higher net worth client’s they can self-insure </a:t>
            </a:r>
            <a:endParaRPr/>
          </a:p>
          <a:p>
            <a:pPr marL="528638" lvl="1" indent="-101600" algn="l" rtl="0">
              <a:lnSpc>
                <a:spcPct val="90000"/>
              </a:lnSpc>
              <a:spcBef>
                <a:spcPts val="581"/>
              </a:spcBef>
              <a:spcAft>
                <a:spcPts val="0"/>
              </a:spcAft>
              <a:buSzPts val="2000"/>
              <a:buNone/>
            </a:pPr>
            <a:endParaRPr sz="2000">
              <a:solidFill>
                <a:srgbClr val="002060"/>
              </a:solidFill>
              <a:latin typeface="Roboto"/>
              <a:ea typeface="Roboto"/>
              <a:cs typeface="Roboto"/>
              <a:sym typeface="Roboto"/>
            </a:endParaRPr>
          </a:p>
          <a:p>
            <a:pPr marL="228600" lvl="0" indent="-228600" algn="l" rtl="0">
              <a:lnSpc>
                <a:spcPct val="90000"/>
              </a:lnSpc>
              <a:spcBef>
                <a:spcPts val="581"/>
              </a:spcBef>
              <a:spcAft>
                <a:spcPts val="0"/>
              </a:spcAft>
              <a:buSzPts val="2000"/>
              <a:buChar char="•"/>
            </a:pPr>
            <a:r>
              <a:rPr lang="en-US" sz="2000">
                <a:solidFill>
                  <a:srgbClr val="002060"/>
                </a:solidFill>
                <a:latin typeface="Roboto"/>
                <a:ea typeface="Roboto"/>
                <a:cs typeface="Roboto"/>
                <a:sym typeface="Roboto"/>
              </a:rPr>
              <a:t>Estate planning attorneys “yes you to death” and then…</a:t>
            </a:r>
            <a:endParaRPr/>
          </a:p>
          <a:p>
            <a:pPr marL="528638" lvl="1" indent="-228600" algn="l" rtl="0">
              <a:lnSpc>
                <a:spcPct val="90000"/>
              </a:lnSpc>
              <a:spcBef>
                <a:spcPts val="581"/>
              </a:spcBef>
              <a:spcAft>
                <a:spcPts val="0"/>
              </a:spcAft>
              <a:buSzPts val="2000"/>
              <a:buChar char="–"/>
            </a:pPr>
            <a:r>
              <a:rPr lang="en-US" sz="2000">
                <a:solidFill>
                  <a:srgbClr val="002060"/>
                </a:solidFill>
                <a:latin typeface="Roboto"/>
                <a:ea typeface="Roboto"/>
                <a:cs typeface="Roboto"/>
                <a:sym typeface="Roboto"/>
              </a:rPr>
              <a:t>Tell their higher net worth client’s they can self-insure</a:t>
            </a:r>
            <a:endParaRPr/>
          </a:p>
          <a:p>
            <a:pPr marL="228600" lvl="0" indent="-228600" algn="l" rtl="0">
              <a:spcBef>
                <a:spcPts val="400"/>
              </a:spcBef>
              <a:spcAft>
                <a:spcPts val="0"/>
              </a:spcAft>
              <a:buSzPts val="2000"/>
              <a:buNone/>
            </a:pPr>
            <a:endParaRPr sz="2000">
              <a:latin typeface="Roboto"/>
              <a:ea typeface="Roboto"/>
              <a:cs typeface="Roboto"/>
              <a:sym typeface="Roboto"/>
            </a:endParaRPr>
          </a:p>
        </p:txBody>
      </p:sp>
      <p:sp>
        <p:nvSpPr>
          <p:cNvPr id="1175" name="Google Shape;1175;p10"/>
          <p:cNvSpPr txBox="1"/>
          <p:nvPr/>
        </p:nvSpPr>
        <p:spPr>
          <a:xfrm>
            <a:off x="2271073" y="838200"/>
            <a:ext cx="460185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Could this be Happening?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1"/>
          <p:cNvSpPr/>
          <p:nvPr/>
        </p:nvSpPr>
        <p:spPr>
          <a:xfrm>
            <a:off x="2028825" y="2899176"/>
            <a:ext cx="5086350" cy="529824"/>
          </a:xfrm>
          <a:prstGeom prst="rect">
            <a:avLst/>
          </a:prstGeom>
          <a:noFill/>
          <a:ln>
            <a:noFill/>
          </a:ln>
        </p:spPr>
        <p:txBody>
          <a:bodyPr spcFirstLastPara="1" wrap="square" lIns="67500" tIns="33750" rIns="67500" bIns="33750" anchor="t" anchorCtr="0">
            <a:spAutoFit/>
          </a:bodyPr>
          <a:lstStyle/>
          <a:p>
            <a:pPr marL="0" marR="0" lvl="0" indent="0" algn="ctr" rtl="0">
              <a:lnSpc>
                <a:spcPct val="100000"/>
              </a:lnSpc>
              <a:spcBef>
                <a:spcPts val="0"/>
              </a:spcBef>
              <a:spcAft>
                <a:spcPts val="0"/>
              </a:spcAft>
              <a:buNone/>
            </a:pPr>
            <a:r>
              <a:rPr lang="en-US" sz="3000" b="1">
                <a:solidFill>
                  <a:srgbClr val="002060"/>
                </a:solidFill>
                <a:latin typeface="Roboto"/>
                <a:ea typeface="Roboto"/>
                <a:cs typeface="Roboto"/>
                <a:sym typeface="Roboto"/>
              </a:rPr>
              <a:t>Three Steps to Success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2"/>
          <p:cNvSpPr/>
          <p:nvPr/>
        </p:nvSpPr>
        <p:spPr>
          <a:xfrm>
            <a:off x="1651359" y="2437511"/>
            <a:ext cx="5841282" cy="991489"/>
          </a:xfrm>
          <a:prstGeom prst="rect">
            <a:avLst/>
          </a:prstGeom>
          <a:noFill/>
          <a:ln>
            <a:noFill/>
          </a:ln>
        </p:spPr>
        <p:txBody>
          <a:bodyPr spcFirstLastPara="1" wrap="square" lIns="67500" tIns="33750" rIns="67500" bIns="33750" anchor="t" anchorCtr="0">
            <a:spAutoFit/>
          </a:bodyPr>
          <a:lstStyle/>
          <a:p>
            <a:pPr marL="0" marR="0" lvl="0" indent="0" algn="ctr" rtl="0">
              <a:lnSpc>
                <a:spcPct val="100000"/>
              </a:lnSpc>
              <a:spcBef>
                <a:spcPts val="0"/>
              </a:spcBef>
              <a:spcAft>
                <a:spcPts val="0"/>
              </a:spcAft>
              <a:buNone/>
            </a:pPr>
            <a:r>
              <a:rPr lang="en-US" sz="3000" b="1">
                <a:solidFill>
                  <a:srgbClr val="002060"/>
                </a:solidFill>
                <a:latin typeface="Roboto"/>
                <a:ea typeface="Roboto"/>
                <a:cs typeface="Roboto"/>
                <a:sym typeface="Roboto"/>
              </a:rPr>
              <a:t>Step 1: </a:t>
            </a:r>
            <a:endParaRPr/>
          </a:p>
          <a:p>
            <a:pPr marL="0" marR="0" lvl="0" indent="0" algn="ctr" rtl="0">
              <a:lnSpc>
                <a:spcPct val="100000"/>
              </a:lnSpc>
              <a:spcBef>
                <a:spcPts val="0"/>
              </a:spcBef>
              <a:spcAft>
                <a:spcPts val="0"/>
              </a:spcAft>
              <a:buNone/>
            </a:pPr>
            <a:r>
              <a:rPr lang="en-US" sz="3000" b="1">
                <a:solidFill>
                  <a:srgbClr val="002060"/>
                </a:solidFill>
                <a:latin typeface="Roboto"/>
                <a:ea typeface="Roboto"/>
                <a:cs typeface="Roboto"/>
                <a:sym typeface="Roboto"/>
              </a:rPr>
              <a:t>Understand their Culture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13"/>
          <p:cNvSpPr txBox="1">
            <a:spLocks noGrp="1"/>
          </p:cNvSpPr>
          <p:nvPr>
            <p:ph type="body" idx="1"/>
          </p:nvPr>
        </p:nvSpPr>
        <p:spPr>
          <a:xfrm>
            <a:off x="457199" y="1828800"/>
            <a:ext cx="8229600" cy="3587262"/>
          </a:xfrm>
          <a:prstGeom prst="rect">
            <a:avLst/>
          </a:prstGeom>
          <a:noFill/>
          <a:ln>
            <a:noFill/>
          </a:ln>
        </p:spPr>
        <p:txBody>
          <a:bodyPr spcFirstLastPara="1" wrap="square" lIns="91425" tIns="45700" rIns="91425" bIns="45700" anchor="t" anchorCtr="0">
            <a:normAutofit/>
          </a:bodyPr>
          <a:lstStyle/>
          <a:p>
            <a:pPr marL="257175" lvl="0" indent="-257175" algn="l" rtl="0">
              <a:lnSpc>
                <a:spcPct val="90000"/>
              </a:lnSpc>
              <a:spcBef>
                <a:spcPts val="0"/>
              </a:spcBef>
              <a:spcAft>
                <a:spcPts val="0"/>
              </a:spcAft>
              <a:buSzPts val="2000"/>
              <a:buChar char="•"/>
            </a:pPr>
            <a:r>
              <a:rPr lang="en-US" sz="2000">
                <a:solidFill>
                  <a:srgbClr val="002060"/>
                </a:solidFill>
                <a:latin typeface="Roboto"/>
                <a:ea typeface="Roboto"/>
                <a:cs typeface="Roboto"/>
                <a:sym typeface="Roboto"/>
              </a:rPr>
              <a:t>A financial professional’s culture is based on </a:t>
            </a:r>
            <a:r>
              <a:rPr lang="en-US" sz="2000" b="1">
                <a:solidFill>
                  <a:srgbClr val="002060"/>
                </a:solidFill>
                <a:latin typeface="Roboto"/>
                <a:ea typeface="Roboto"/>
                <a:cs typeface="Roboto"/>
                <a:sym typeface="Roboto"/>
              </a:rPr>
              <a:t>planning</a:t>
            </a:r>
            <a:r>
              <a:rPr lang="en-US" sz="2000">
                <a:solidFill>
                  <a:srgbClr val="002060"/>
                </a:solidFill>
                <a:latin typeface="Roboto"/>
                <a:ea typeface="Roboto"/>
                <a:cs typeface="Roboto"/>
                <a:sym typeface="Roboto"/>
              </a:rPr>
              <a:t>, not product</a:t>
            </a:r>
            <a:endParaRPr/>
          </a:p>
          <a:p>
            <a:pPr marL="257175" lvl="0" indent="-257175" algn="l" rtl="0">
              <a:lnSpc>
                <a:spcPct val="90000"/>
              </a:lnSpc>
              <a:spcBef>
                <a:spcPts val="400"/>
              </a:spcBef>
              <a:spcAft>
                <a:spcPts val="0"/>
              </a:spcAft>
              <a:buSzPts val="2000"/>
              <a:buChar char="•"/>
            </a:pPr>
            <a:r>
              <a:rPr lang="en-US" sz="2000">
                <a:solidFill>
                  <a:srgbClr val="002060"/>
                </a:solidFill>
                <a:latin typeface="Roboto"/>
                <a:ea typeface="Roboto"/>
                <a:cs typeface="Roboto"/>
                <a:sym typeface="Roboto"/>
              </a:rPr>
              <a:t>They are trained to ask questions that solicit what’s important to the client</a:t>
            </a:r>
            <a:endParaRPr/>
          </a:p>
          <a:p>
            <a:pPr marL="257175" lvl="0" indent="-257175" algn="l" rtl="0">
              <a:lnSpc>
                <a:spcPct val="90000"/>
              </a:lnSpc>
              <a:spcBef>
                <a:spcPts val="400"/>
              </a:spcBef>
              <a:spcAft>
                <a:spcPts val="0"/>
              </a:spcAft>
              <a:buSzPts val="2000"/>
              <a:buChar char="•"/>
            </a:pPr>
            <a:r>
              <a:rPr lang="en-US" sz="2000">
                <a:solidFill>
                  <a:srgbClr val="002060"/>
                </a:solidFill>
                <a:latin typeface="Roboto"/>
                <a:ea typeface="Roboto"/>
                <a:cs typeface="Roboto"/>
                <a:sym typeface="Roboto"/>
              </a:rPr>
              <a:t>A plan is then created to address those concerns. The ultimate goal of the plan is to </a:t>
            </a:r>
            <a:r>
              <a:rPr lang="en-US" sz="2000" b="1">
                <a:solidFill>
                  <a:srgbClr val="002060"/>
                </a:solidFill>
                <a:latin typeface="Roboto"/>
                <a:ea typeface="Roboto"/>
                <a:cs typeface="Roboto"/>
                <a:sym typeface="Roboto"/>
              </a:rPr>
              <a:t>provide income</a:t>
            </a:r>
            <a:endParaRPr/>
          </a:p>
          <a:p>
            <a:pPr marL="257175" lvl="0" indent="-257175" algn="l" rtl="0">
              <a:lnSpc>
                <a:spcPct val="90000"/>
              </a:lnSpc>
              <a:spcBef>
                <a:spcPts val="400"/>
              </a:spcBef>
              <a:spcAft>
                <a:spcPts val="0"/>
              </a:spcAft>
              <a:buSzPts val="2000"/>
              <a:buChar char="•"/>
            </a:pPr>
            <a:r>
              <a:rPr lang="en-US" sz="2000">
                <a:solidFill>
                  <a:srgbClr val="002060"/>
                </a:solidFill>
                <a:latin typeface="Roboto"/>
                <a:ea typeface="Roboto"/>
                <a:cs typeface="Roboto"/>
                <a:sym typeface="Roboto"/>
              </a:rPr>
              <a:t>Then and only then, are investments (products) recommended</a:t>
            </a:r>
            <a:endParaRPr/>
          </a:p>
          <a:p>
            <a:pPr marL="0" lvl="0" indent="0" algn="l" rtl="0">
              <a:spcBef>
                <a:spcPts val="400"/>
              </a:spcBef>
              <a:spcAft>
                <a:spcPts val="0"/>
              </a:spcAft>
              <a:buSzPts val="2000"/>
              <a:buNone/>
            </a:pPr>
            <a:endParaRPr sz="2000">
              <a:latin typeface="Roboto"/>
              <a:ea typeface="Roboto"/>
              <a:cs typeface="Roboto"/>
              <a:sym typeface="Roboto"/>
            </a:endParaRPr>
          </a:p>
        </p:txBody>
      </p:sp>
      <p:sp>
        <p:nvSpPr>
          <p:cNvPr id="1191" name="Google Shape;1191;p13"/>
          <p:cNvSpPr txBox="1"/>
          <p:nvPr/>
        </p:nvSpPr>
        <p:spPr>
          <a:xfrm>
            <a:off x="1432873" y="685800"/>
            <a:ext cx="627825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A Financial Planner’s Comfort Zone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14"/>
          <p:cNvSpPr txBox="1">
            <a:spLocks noGrp="1"/>
          </p:cNvSpPr>
          <p:nvPr>
            <p:ph type="body" idx="1"/>
          </p:nvPr>
        </p:nvSpPr>
        <p:spPr>
          <a:xfrm>
            <a:off x="457198" y="1828800"/>
            <a:ext cx="8229600" cy="3815862"/>
          </a:xfrm>
          <a:prstGeom prst="rect">
            <a:avLst/>
          </a:prstGeom>
          <a:noFill/>
          <a:ln>
            <a:noFill/>
          </a:ln>
        </p:spPr>
        <p:txBody>
          <a:bodyPr spcFirstLastPara="1" wrap="square" lIns="91425" tIns="45700" rIns="91425" bIns="45700" anchor="t" anchorCtr="0">
            <a:normAutofit/>
          </a:bodyPr>
          <a:lstStyle/>
          <a:p>
            <a:pPr marL="257175" lvl="0" indent="-257175" algn="l" rtl="0">
              <a:lnSpc>
                <a:spcPct val="90000"/>
              </a:lnSpc>
              <a:spcBef>
                <a:spcPts val="0"/>
              </a:spcBef>
              <a:spcAft>
                <a:spcPts val="0"/>
              </a:spcAft>
              <a:buSzPts val="2000"/>
              <a:buChar char="•"/>
            </a:pPr>
            <a:r>
              <a:rPr lang="en-US" sz="2000">
                <a:solidFill>
                  <a:srgbClr val="002060"/>
                </a:solidFill>
                <a:latin typeface="Roboto"/>
                <a:ea typeface="Roboto"/>
                <a:cs typeface="Roboto"/>
                <a:sym typeface="Roboto"/>
              </a:rPr>
              <a:t>The Life and DI insurance professional’s culture is based on </a:t>
            </a:r>
            <a:r>
              <a:rPr lang="en-US" sz="2000" b="1">
                <a:solidFill>
                  <a:srgbClr val="002060"/>
                </a:solidFill>
                <a:latin typeface="Roboto"/>
                <a:ea typeface="Roboto"/>
                <a:cs typeface="Roboto"/>
                <a:sym typeface="Roboto"/>
              </a:rPr>
              <a:t>planning</a:t>
            </a:r>
            <a:r>
              <a:rPr lang="en-US" sz="2000">
                <a:solidFill>
                  <a:srgbClr val="002060"/>
                </a:solidFill>
                <a:latin typeface="Roboto"/>
                <a:ea typeface="Roboto"/>
                <a:cs typeface="Roboto"/>
                <a:sym typeface="Roboto"/>
              </a:rPr>
              <a:t>, not product</a:t>
            </a:r>
            <a:endParaRPr/>
          </a:p>
          <a:p>
            <a:pPr marL="257175" lvl="0" indent="-257175" algn="l" rtl="0">
              <a:lnSpc>
                <a:spcPct val="90000"/>
              </a:lnSpc>
              <a:spcBef>
                <a:spcPts val="400"/>
              </a:spcBef>
              <a:spcAft>
                <a:spcPts val="0"/>
              </a:spcAft>
              <a:buSzPts val="2000"/>
              <a:buChar char="•"/>
            </a:pPr>
            <a:r>
              <a:rPr lang="en-US" sz="2000">
                <a:solidFill>
                  <a:srgbClr val="002060"/>
                </a:solidFill>
                <a:latin typeface="Roboto"/>
                <a:ea typeface="Roboto"/>
                <a:cs typeface="Roboto"/>
                <a:sym typeface="Roboto"/>
              </a:rPr>
              <a:t>They are trained to ask questions that solicit what’s important to the client and then educate him about the consequences an unexpected death or disability would have on those he loves</a:t>
            </a:r>
            <a:endParaRPr/>
          </a:p>
          <a:p>
            <a:pPr marL="257175" lvl="0" indent="-257175" algn="l" rtl="0">
              <a:lnSpc>
                <a:spcPct val="90000"/>
              </a:lnSpc>
              <a:spcBef>
                <a:spcPts val="400"/>
              </a:spcBef>
              <a:spcAft>
                <a:spcPts val="0"/>
              </a:spcAft>
              <a:buSzPts val="2000"/>
              <a:buChar char="•"/>
            </a:pPr>
            <a:r>
              <a:rPr lang="en-US" sz="2000">
                <a:solidFill>
                  <a:srgbClr val="002060"/>
                </a:solidFill>
                <a:latin typeface="Roboto"/>
                <a:ea typeface="Roboto"/>
                <a:cs typeface="Roboto"/>
                <a:sym typeface="Roboto"/>
              </a:rPr>
              <a:t>A plan is created to mitigate these consequences. The goal of the plan is to </a:t>
            </a:r>
            <a:r>
              <a:rPr lang="en-US" sz="2000" b="1">
                <a:solidFill>
                  <a:srgbClr val="002060"/>
                </a:solidFill>
                <a:latin typeface="Roboto"/>
                <a:ea typeface="Roboto"/>
                <a:cs typeface="Roboto"/>
                <a:sym typeface="Roboto"/>
              </a:rPr>
              <a:t>guarantee income</a:t>
            </a:r>
            <a:endParaRPr/>
          </a:p>
          <a:p>
            <a:pPr marL="257175" lvl="0" indent="-257175" algn="l" rtl="0">
              <a:lnSpc>
                <a:spcPct val="90000"/>
              </a:lnSpc>
              <a:spcBef>
                <a:spcPts val="400"/>
              </a:spcBef>
              <a:spcAft>
                <a:spcPts val="0"/>
              </a:spcAft>
              <a:buSzPts val="2000"/>
              <a:buChar char="•"/>
            </a:pPr>
            <a:r>
              <a:rPr lang="en-US" sz="2000">
                <a:solidFill>
                  <a:srgbClr val="002060"/>
                </a:solidFill>
                <a:latin typeface="Roboto"/>
                <a:ea typeface="Roboto"/>
                <a:cs typeface="Roboto"/>
                <a:sym typeface="Roboto"/>
              </a:rPr>
              <a:t>Insurance is then positioned as a funding source for the plan</a:t>
            </a:r>
            <a:endParaRPr/>
          </a:p>
          <a:p>
            <a:pPr marL="0" lvl="0" indent="0" algn="l" rtl="0">
              <a:spcBef>
                <a:spcPts val="400"/>
              </a:spcBef>
              <a:spcAft>
                <a:spcPts val="0"/>
              </a:spcAft>
              <a:buSzPts val="2000"/>
              <a:buNone/>
            </a:pPr>
            <a:endParaRPr sz="2000">
              <a:latin typeface="Roboto"/>
              <a:ea typeface="Roboto"/>
              <a:cs typeface="Roboto"/>
              <a:sym typeface="Roboto"/>
            </a:endParaRPr>
          </a:p>
        </p:txBody>
      </p:sp>
      <p:sp>
        <p:nvSpPr>
          <p:cNvPr id="1197" name="Google Shape;1197;p14"/>
          <p:cNvSpPr txBox="1"/>
          <p:nvPr/>
        </p:nvSpPr>
        <p:spPr>
          <a:xfrm>
            <a:off x="708972" y="685800"/>
            <a:ext cx="772605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The Insurance Professional’s Comfort Zone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5"/>
          <p:cNvSpPr txBox="1">
            <a:spLocks noGrp="1"/>
          </p:cNvSpPr>
          <p:nvPr>
            <p:ph type="body" idx="1"/>
          </p:nvPr>
        </p:nvSpPr>
        <p:spPr>
          <a:xfrm>
            <a:off x="457199" y="1752600"/>
            <a:ext cx="8229600" cy="3655319"/>
          </a:xfrm>
          <a:prstGeom prst="rect">
            <a:avLst/>
          </a:prstGeom>
          <a:noFill/>
          <a:ln>
            <a:noFill/>
          </a:ln>
        </p:spPr>
        <p:txBody>
          <a:bodyPr spcFirstLastPara="1" wrap="square" lIns="91425" tIns="45700" rIns="91425" bIns="45700" anchor="t" anchorCtr="0">
            <a:normAutofit/>
          </a:bodyPr>
          <a:lstStyle/>
          <a:p>
            <a:pPr marL="257175" lvl="0" indent="-257175" algn="l" rtl="0">
              <a:lnSpc>
                <a:spcPct val="90000"/>
              </a:lnSpc>
              <a:spcBef>
                <a:spcPts val="0"/>
              </a:spcBef>
              <a:spcAft>
                <a:spcPts val="0"/>
              </a:spcAft>
              <a:buSzPts val="2000"/>
              <a:buChar char="•"/>
            </a:pPr>
            <a:r>
              <a:rPr lang="en-US" sz="2000">
                <a:solidFill>
                  <a:srgbClr val="002060"/>
                </a:solidFill>
                <a:latin typeface="Roboto"/>
                <a:ea typeface="Roboto"/>
                <a:cs typeface="Roboto"/>
                <a:sym typeface="Roboto"/>
              </a:rPr>
              <a:t>Estate attorneys are in the </a:t>
            </a:r>
            <a:r>
              <a:rPr lang="en-US" sz="2000" b="1">
                <a:solidFill>
                  <a:srgbClr val="002060"/>
                </a:solidFill>
                <a:latin typeface="Roboto"/>
                <a:ea typeface="Roboto"/>
                <a:cs typeface="Roboto"/>
                <a:sym typeface="Roboto"/>
              </a:rPr>
              <a:t>planning</a:t>
            </a:r>
            <a:r>
              <a:rPr lang="en-US" sz="2000">
                <a:solidFill>
                  <a:srgbClr val="002060"/>
                </a:solidFill>
                <a:latin typeface="Roboto"/>
                <a:ea typeface="Roboto"/>
                <a:cs typeface="Roboto"/>
                <a:sym typeface="Roboto"/>
              </a:rPr>
              <a:t>, not product, business</a:t>
            </a:r>
            <a:endParaRPr/>
          </a:p>
          <a:p>
            <a:pPr marL="257175" lvl="0" indent="-257175" algn="l" rtl="0">
              <a:lnSpc>
                <a:spcPct val="90000"/>
              </a:lnSpc>
              <a:spcBef>
                <a:spcPts val="400"/>
              </a:spcBef>
              <a:spcAft>
                <a:spcPts val="0"/>
              </a:spcAft>
              <a:buSzPts val="2000"/>
              <a:buChar char="•"/>
            </a:pPr>
            <a:r>
              <a:rPr lang="en-US" sz="2000">
                <a:solidFill>
                  <a:srgbClr val="002060"/>
                </a:solidFill>
                <a:latin typeface="Roboto"/>
                <a:ea typeface="Roboto"/>
                <a:cs typeface="Roboto"/>
                <a:sym typeface="Roboto"/>
              </a:rPr>
              <a:t>Their job is to help clients determine how and when they want wealth distributed</a:t>
            </a:r>
            <a:endParaRPr/>
          </a:p>
          <a:p>
            <a:pPr marL="257175" lvl="0" indent="-257175" algn="l" rtl="0">
              <a:lnSpc>
                <a:spcPct val="90000"/>
              </a:lnSpc>
              <a:spcBef>
                <a:spcPts val="400"/>
              </a:spcBef>
              <a:spcAft>
                <a:spcPts val="0"/>
              </a:spcAft>
              <a:buSzPts val="2000"/>
              <a:buChar char="•"/>
            </a:pPr>
            <a:r>
              <a:rPr lang="en-US" sz="2000">
                <a:solidFill>
                  <a:srgbClr val="002060"/>
                </a:solidFill>
                <a:latin typeface="Roboto"/>
                <a:ea typeface="Roboto"/>
                <a:cs typeface="Roboto"/>
                <a:sym typeface="Roboto"/>
              </a:rPr>
              <a:t>A plan or plans are created to accomplish those ends. They could include a business succession, tax reduction or special needs plan</a:t>
            </a:r>
            <a:endParaRPr/>
          </a:p>
          <a:p>
            <a:pPr marL="257175" lvl="0" indent="-257175" algn="l" rtl="0">
              <a:lnSpc>
                <a:spcPct val="90000"/>
              </a:lnSpc>
              <a:spcBef>
                <a:spcPts val="400"/>
              </a:spcBef>
              <a:spcAft>
                <a:spcPts val="0"/>
              </a:spcAft>
              <a:buSzPts val="2000"/>
              <a:buChar char="•"/>
            </a:pPr>
            <a:r>
              <a:rPr lang="en-US" sz="2000">
                <a:solidFill>
                  <a:srgbClr val="002060"/>
                </a:solidFill>
                <a:latin typeface="Roboto"/>
                <a:ea typeface="Roboto"/>
                <a:cs typeface="Roboto"/>
                <a:sym typeface="Roboto"/>
              </a:rPr>
              <a:t>The ultimate purpose of these plans is to </a:t>
            </a:r>
            <a:r>
              <a:rPr lang="en-US" sz="2000" b="1">
                <a:solidFill>
                  <a:srgbClr val="002060"/>
                </a:solidFill>
                <a:latin typeface="Roboto"/>
                <a:ea typeface="Roboto"/>
                <a:cs typeface="Roboto"/>
                <a:sym typeface="Roboto"/>
              </a:rPr>
              <a:t>guarantee income by preserving assets </a:t>
            </a:r>
            <a:endParaRPr/>
          </a:p>
          <a:p>
            <a:pPr marL="0" lvl="0" indent="0" algn="l" rtl="0">
              <a:spcBef>
                <a:spcPts val="400"/>
              </a:spcBef>
              <a:spcAft>
                <a:spcPts val="0"/>
              </a:spcAft>
              <a:buSzPts val="2000"/>
              <a:buNone/>
            </a:pPr>
            <a:endParaRPr sz="2000">
              <a:latin typeface="Roboto"/>
              <a:ea typeface="Roboto"/>
              <a:cs typeface="Roboto"/>
              <a:sym typeface="Roboto"/>
            </a:endParaRPr>
          </a:p>
        </p:txBody>
      </p:sp>
      <p:sp>
        <p:nvSpPr>
          <p:cNvPr id="1203" name="Google Shape;1203;p15"/>
          <p:cNvSpPr txBox="1"/>
          <p:nvPr/>
        </p:nvSpPr>
        <p:spPr>
          <a:xfrm>
            <a:off x="1928173" y="685800"/>
            <a:ext cx="528765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The Attorney’s Comfort Zone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6"/>
          <p:cNvSpPr txBox="1">
            <a:spLocks noGrp="1"/>
          </p:cNvSpPr>
          <p:nvPr>
            <p:ph type="body" idx="1"/>
          </p:nvPr>
        </p:nvSpPr>
        <p:spPr>
          <a:xfrm>
            <a:off x="483577" y="1608993"/>
            <a:ext cx="8229600" cy="3026669"/>
          </a:xfrm>
          <a:prstGeom prst="rect">
            <a:avLst/>
          </a:prstGeom>
          <a:noFill/>
          <a:ln>
            <a:noFill/>
          </a:ln>
        </p:spPr>
        <p:txBody>
          <a:bodyPr spcFirstLastPara="1" wrap="square" lIns="91425" tIns="45700" rIns="91425" bIns="45700" anchor="t" anchorCtr="0">
            <a:noAutofit/>
          </a:bodyPr>
          <a:lstStyle/>
          <a:p>
            <a:pPr marL="257175" lvl="0" indent="-257175" algn="ctr" rtl="0">
              <a:spcBef>
                <a:spcPts val="0"/>
              </a:spcBef>
              <a:spcAft>
                <a:spcPts val="0"/>
              </a:spcAft>
              <a:buClr>
                <a:srgbClr val="000000"/>
              </a:buClr>
              <a:buSzPts val="2000"/>
              <a:buNone/>
            </a:pPr>
            <a:r>
              <a:rPr lang="en-US" sz="2000">
                <a:solidFill>
                  <a:srgbClr val="002060"/>
                </a:solidFill>
                <a:latin typeface="Roboto"/>
                <a:ea typeface="Roboto"/>
                <a:cs typeface="Roboto"/>
                <a:sym typeface="Roboto"/>
              </a:rPr>
              <a:t>There are two critical common denominators.</a:t>
            </a:r>
            <a:endParaRPr/>
          </a:p>
          <a:p>
            <a:pPr marL="257175" lvl="0" indent="-257175" algn="ctr" rtl="0">
              <a:spcBef>
                <a:spcPts val="400"/>
              </a:spcBef>
              <a:spcAft>
                <a:spcPts val="0"/>
              </a:spcAft>
              <a:buClr>
                <a:srgbClr val="000000"/>
              </a:buClr>
              <a:buSzPts val="2000"/>
              <a:buNone/>
            </a:pPr>
            <a:endParaRPr sz="2000">
              <a:solidFill>
                <a:srgbClr val="002060"/>
              </a:solidFill>
              <a:latin typeface="Roboto"/>
              <a:ea typeface="Roboto"/>
              <a:cs typeface="Roboto"/>
              <a:sym typeface="Roboto"/>
            </a:endParaRPr>
          </a:p>
          <a:p>
            <a:pPr marL="241697" lvl="0" indent="-241697" algn="ctr" rtl="0">
              <a:spcBef>
                <a:spcPts val="400"/>
              </a:spcBef>
              <a:spcAft>
                <a:spcPts val="0"/>
              </a:spcAft>
              <a:buClr>
                <a:srgbClr val="000000"/>
              </a:buClr>
              <a:buSzPts val="2000"/>
              <a:buNone/>
            </a:pPr>
            <a:r>
              <a:rPr lang="en-US" sz="2000">
                <a:solidFill>
                  <a:srgbClr val="002060"/>
                </a:solidFill>
                <a:latin typeface="Roboto"/>
                <a:ea typeface="Roboto"/>
                <a:cs typeface="Roboto"/>
                <a:sym typeface="Roboto"/>
              </a:rPr>
              <a:t>Planning</a:t>
            </a:r>
            <a:endParaRPr/>
          </a:p>
          <a:p>
            <a:pPr marL="241697" lvl="0" indent="-241697" algn="ctr" rtl="0">
              <a:spcBef>
                <a:spcPts val="400"/>
              </a:spcBef>
              <a:spcAft>
                <a:spcPts val="0"/>
              </a:spcAft>
              <a:buClr>
                <a:srgbClr val="000000"/>
              </a:buClr>
              <a:buSzPts val="2000"/>
              <a:buNone/>
            </a:pPr>
            <a:endParaRPr sz="2000">
              <a:solidFill>
                <a:srgbClr val="002060"/>
              </a:solidFill>
              <a:latin typeface="Roboto"/>
              <a:ea typeface="Roboto"/>
              <a:cs typeface="Roboto"/>
              <a:sym typeface="Roboto"/>
            </a:endParaRPr>
          </a:p>
          <a:p>
            <a:pPr marL="241697" lvl="0" indent="-241697" algn="ctr" rtl="0">
              <a:spcBef>
                <a:spcPts val="400"/>
              </a:spcBef>
              <a:spcAft>
                <a:spcPts val="0"/>
              </a:spcAft>
              <a:buClr>
                <a:srgbClr val="000000"/>
              </a:buClr>
              <a:buSzPts val="2000"/>
              <a:buNone/>
            </a:pPr>
            <a:r>
              <a:rPr lang="en-US" sz="2000" i="1">
                <a:solidFill>
                  <a:srgbClr val="002060"/>
                </a:solidFill>
                <a:latin typeface="Roboto"/>
                <a:ea typeface="Roboto"/>
                <a:cs typeface="Roboto"/>
                <a:sym typeface="Roboto"/>
              </a:rPr>
              <a:t>and</a:t>
            </a:r>
            <a:endParaRPr/>
          </a:p>
          <a:p>
            <a:pPr marL="241697" lvl="0" indent="-241697" algn="ctr" rtl="0">
              <a:spcBef>
                <a:spcPts val="400"/>
              </a:spcBef>
              <a:spcAft>
                <a:spcPts val="0"/>
              </a:spcAft>
              <a:buClr>
                <a:srgbClr val="000000"/>
              </a:buClr>
              <a:buSzPts val="2000"/>
              <a:buNone/>
            </a:pPr>
            <a:endParaRPr sz="2000" i="1">
              <a:solidFill>
                <a:srgbClr val="002060"/>
              </a:solidFill>
              <a:latin typeface="Roboto"/>
              <a:ea typeface="Roboto"/>
              <a:cs typeface="Roboto"/>
              <a:sym typeface="Roboto"/>
            </a:endParaRPr>
          </a:p>
          <a:p>
            <a:pPr marL="241697" lvl="0" indent="-241697" algn="ctr" rtl="0">
              <a:spcBef>
                <a:spcPts val="400"/>
              </a:spcBef>
              <a:spcAft>
                <a:spcPts val="0"/>
              </a:spcAft>
              <a:buClr>
                <a:srgbClr val="000000"/>
              </a:buClr>
              <a:buSzPts val="2000"/>
              <a:buNone/>
            </a:pPr>
            <a:r>
              <a:rPr lang="en-US" sz="2000">
                <a:solidFill>
                  <a:srgbClr val="002060"/>
                </a:solidFill>
                <a:latin typeface="Roboto"/>
                <a:ea typeface="Roboto"/>
                <a:cs typeface="Roboto"/>
                <a:sym typeface="Roboto"/>
              </a:rPr>
              <a:t>Income Protection / Preservation</a:t>
            </a:r>
            <a:endParaRPr/>
          </a:p>
          <a:p>
            <a:pPr marL="0" lvl="0" indent="0" algn="l" rtl="0">
              <a:spcBef>
                <a:spcPts val="400"/>
              </a:spcBef>
              <a:spcAft>
                <a:spcPts val="0"/>
              </a:spcAft>
              <a:buSzPts val="2000"/>
              <a:buNone/>
            </a:pPr>
            <a:endParaRPr sz="20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7"/>
          <p:cNvSpPr/>
          <p:nvPr/>
        </p:nvSpPr>
        <p:spPr>
          <a:xfrm>
            <a:off x="1417125" y="2702423"/>
            <a:ext cx="6309750" cy="1453154"/>
          </a:xfrm>
          <a:prstGeom prst="rect">
            <a:avLst/>
          </a:prstGeom>
          <a:noFill/>
          <a:ln>
            <a:noFill/>
          </a:ln>
        </p:spPr>
        <p:txBody>
          <a:bodyPr spcFirstLastPara="1" wrap="square" lIns="67500" tIns="33750" rIns="67500" bIns="33750" anchor="t" anchorCtr="0">
            <a:spAutoFit/>
          </a:bodyPr>
          <a:lstStyle/>
          <a:p>
            <a:pPr marL="0" marR="0" lvl="0" indent="0" algn="ctr" rtl="0">
              <a:lnSpc>
                <a:spcPct val="100000"/>
              </a:lnSpc>
              <a:spcBef>
                <a:spcPts val="0"/>
              </a:spcBef>
              <a:spcAft>
                <a:spcPts val="0"/>
              </a:spcAft>
              <a:buNone/>
            </a:pPr>
            <a:r>
              <a:rPr lang="en-US" sz="3000" b="1">
                <a:solidFill>
                  <a:srgbClr val="002060"/>
                </a:solidFill>
                <a:latin typeface="Roboto"/>
                <a:ea typeface="Roboto"/>
                <a:cs typeface="Roboto"/>
                <a:sym typeface="Roboto"/>
              </a:rPr>
              <a:t>Step 2: </a:t>
            </a:r>
            <a:endParaRPr/>
          </a:p>
          <a:p>
            <a:pPr marL="0" marR="0" lvl="0" indent="0" algn="ctr" rtl="0">
              <a:lnSpc>
                <a:spcPct val="100000"/>
              </a:lnSpc>
              <a:spcBef>
                <a:spcPts val="0"/>
              </a:spcBef>
              <a:spcAft>
                <a:spcPts val="0"/>
              </a:spcAft>
              <a:buNone/>
            </a:pPr>
            <a:r>
              <a:rPr lang="en-US" sz="3000" b="1">
                <a:solidFill>
                  <a:srgbClr val="002060"/>
                </a:solidFill>
                <a:latin typeface="Roboto"/>
                <a:ea typeface="Roboto"/>
                <a:cs typeface="Roboto"/>
                <a:sym typeface="Roboto"/>
              </a:rPr>
              <a:t>Develop a Message Consistent with their Culture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18"/>
          <p:cNvSpPr txBox="1">
            <a:spLocks noGrp="1"/>
          </p:cNvSpPr>
          <p:nvPr>
            <p:ph type="body" idx="1"/>
          </p:nvPr>
        </p:nvSpPr>
        <p:spPr>
          <a:xfrm>
            <a:off x="457199" y="1905000"/>
            <a:ext cx="8229600" cy="4035558"/>
          </a:xfrm>
          <a:prstGeom prst="rect">
            <a:avLst/>
          </a:prstGeom>
          <a:noFill/>
          <a:ln>
            <a:noFill/>
          </a:ln>
        </p:spPr>
        <p:txBody>
          <a:bodyPr spcFirstLastPara="1" wrap="square" lIns="91425" tIns="45700" rIns="91425" bIns="45700" anchor="t" anchorCtr="0">
            <a:normAutofit/>
          </a:bodyPr>
          <a:lstStyle/>
          <a:p>
            <a:pPr marL="257175" lvl="0" indent="-257175" algn="l" rtl="0">
              <a:spcBef>
                <a:spcPts val="0"/>
              </a:spcBef>
              <a:spcAft>
                <a:spcPts val="0"/>
              </a:spcAft>
              <a:buSzPts val="2000"/>
              <a:buChar char="•"/>
            </a:pPr>
            <a:r>
              <a:rPr lang="en-US" sz="2000" dirty="0">
                <a:solidFill>
                  <a:srgbClr val="002060"/>
                </a:solidFill>
                <a:latin typeface="Roboto"/>
                <a:ea typeface="Roboto"/>
                <a:cs typeface="Roboto"/>
                <a:sym typeface="Roboto"/>
              </a:rPr>
              <a:t>Extended care is not a </a:t>
            </a:r>
            <a:r>
              <a:rPr lang="en-US" sz="2000" u="sng" dirty="0">
                <a:solidFill>
                  <a:srgbClr val="002060"/>
                </a:solidFill>
                <a:latin typeface="Roboto"/>
                <a:ea typeface="Roboto"/>
                <a:cs typeface="Roboto"/>
                <a:sym typeface="Roboto"/>
              </a:rPr>
              <a:t>product</a:t>
            </a:r>
            <a:r>
              <a:rPr lang="en-US" sz="2000" dirty="0">
                <a:solidFill>
                  <a:srgbClr val="002060"/>
                </a:solidFill>
                <a:latin typeface="Roboto"/>
                <a:ea typeface="Roboto"/>
                <a:cs typeface="Roboto"/>
                <a:sym typeface="Roboto"/>
              </a:rPr>
              <a:t> issue, it’s a </a:t>
            </a:r>
            <a:r>
              <a:rPr lang="en-US" sz="2000" u="sng" dirty="0">
                <a:solidFill>
                  <a:srgbClr val="002060"/>
                </a:solidFill>
                <a:latin typeface="Roboto"/>
                <a:ea typeface="Roboto"/>
                <a:cs typeface="Roboto"/>
                <a:sym typeface="Roboto"/>
              </a:rPr>
              <a:t>planning</a:t>
            </a:r>
            <a:r>
              <a:rPr lang="en-US" sz="2000" dirty="0">
                <a:solidFill>
                  <a:srgbClr val="002060"/>
                </a:solidFill>
                <a:latin typeface="Roboto"/>
                <a:ea typeface="Roboto"/>
                <a:cs typeface="Roboto"/>
                <a:sym typeface="Roboto"/>
              </a:rPr>
              <a:t> issue</a:t>
            </a:r>
            <a:endParaRPr dirty="0"/>
          </a:p>
          <a:p>
            <a:pPr marL="257175" lvl="0" indent="-257175" algn="l" rtl="0">
              <a:spcBef>
                <a:spcPts val="400"/>
              </a:spcBef>
              <a:spcAft>
                <a:spcPts val="0"/>
              </a:spcAft>
              <a:buSzPts val="2000"/>
              <a:buChar char="•"/>
            </a:pPr>
            <a:r>
              <a:rPr lang="en-US" sz="2000" dirty="0">
                <a:solidFill>
                  <a:srgbClr val="002060"/>
                </a:solidFill>
                <a:latin typeface="Roboto"/>
                <a:ea typeface="Roboto"/>
                <a:cs typeface="Roboto"/>
                <a:sym typeface="Roboto"/>
              </a:rPr>
              <a:t>Failure to create a </a:t>
            </a:r>
            <a:r>
              <a:rPr lang="en-US" sz="2000" u="sng" dirty="0">
                <a:solidFill>
                  <a:srgbClr val="002060"/>
                </a:solidFill>
                <a:latin typeface="Roboto"/>
                <a:ea typeface="Roboto"/>
                <a:cs typeface="Roboto"/>
                <a:sym typeface="Roboto"/>
              </a:rPr>
              <a:t>plan</a:t>
            </a:r>
            <a:r>
              <a:rPr lang="en-US" sz="2000" dirty="0">
                <a:solidFill>
                  <a:srgbClr val="002060"/>
                </a:solidFill>
                <a:latin typeface="Roboto"/>
                <a:ea typeface="Roboto"/>
                <a:cs typeface="Roboto"/>
                <a:sym typeface="Roboto"/>
              </a:rPr>
              <a:t> for extended care will disrupt every other </a:t>
            </a:r>
            <a:r>
              <a:rPr lang="en-US" sz="2000" u="sng" dirty="0">
                <a:solidFill>
                  <a:srgbClr val="002060"/>
                </a:solidFill>
                <a:latin typeface="Roboto"/>
                <a:ea typeface="Roboto"/>
                <a:cs typeface="Roboto"/>
                <a:sym typeface="Roboto"/>
              </a:rPr>
              <a:t>plan</a:t>
            </a:r>
            <a:r>
              <a:rPr lang="en-US" sz="2000" dirty="0">
                <a:solidFill>
                  <a:srgbClr val="002060"/>
                </a:solidFill>
                <a:latin typeface="Roboto"/>
                <a:ea typeface="Roboto"/>
                <a:cs typeface="Roboto"/>
                <a:sym typeface="Roboto"/>
              </a:rPr>
              <a:t> the COI has established</a:t>
            </a:r>
            <a:endParaRPr dirty="0"/>
          </a:p>
          <a:p>
            <a:pPr marL="0" lvl="0" indent="0" algn="l" rtl="0">
              <a:spcBef>
                <a:spcPts val="400"/>
              </a:spcBef>
              <a:spcAft>
                <a:spcPts val="0"/>
              </a:spcAft>
              <a:buSzPts val="2000"/>
              <a:buNone/>
            </a:pPr>
            <a:endParaRPr sz="2000" dirty="0">
              <a:latin typeface="Roboto"/>
              <a:ea typeface="Roboto"/>
              <a:cs typeface="Roboto"/>
              <a:sym typeface="Roboto"/>
            </a:endParaRPr>
          </a:p>
        </p:txBody>
      </p:sp>
      <p:sp>
        <p:nvSpPr>
          <p:cNvPr id="1219" name="Google Shape;1219;p18"/>
          <p:cNvSpPr txBox="1"/>
          <p:nvPr/>
        </p:nvSpPr>
        <p:spPr>
          <a:xfrm>
            <a:off x="1242373" y="762000"/>
            <a:ext cx="665925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 The Common Denominator: Planning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19"/>
          <p:cNvSpPr txBox="1">
            <a:spLocks noGrp="1"/>
          </p:cNvSpPr>
          <p:nvPr>
            <p:ph type="body" idx="1"/>
          </p:nvPr>
        </p:nvSpPr>
        <p:spPr>
          <a:xfrm>
            <a:off x="360484" y="1676400"/>
            <a:ext cx="8423031" cy="4769963"/>
          </a:xfrm>
          <a:prstGeom prst="rect">
            <a:avLst/>
          </a:prstGeom>
          <a:noFill/>
          <a:ln>
            <a:noFill/>
          </a:ln>
        </p:spPr>
        <p:txBody>
          <a:bodyPr spcFirstLastPara="1" wrap="square" lIns="91425" tIns="45700" rIns="91425" bIns="45700" anchor="t" anchorCtr="0">
            <a:noAutofit/>
          </a:bodyPr>
          <a:lstStyle/>
          <a:p>
            <a:pPr marL="3572" lvl="0" indent="-1190" algn="l" rtl="0">
              <a:lnSpc>
                <a:spcPct val="90000"/>
              </a:lnSpc>
              <a:spcBef>
                <a:spcPts val="0"/>
              </a:spcBef>
              <a:spcAft>
                <a:spcPts val="0"/>
              </a:spcAft>
              <a:buClr>
                <a:srgbClr val="000000"/>
              </a:buClr>
              <a:buSzPts val="2000"/>
              <a:buNone/>
            </a:pPr>
            <a:r>
              <a:rPr lang="en-US" sz="2000" dirty="0">
                <a:solidFill>
                  <a:srgbClr val="002060"/>
                </a:solidFill>
                <a:latin typeface="Roboto"/>
                <a:ea typeface="Roboto"/>
                <a:cs typeface="Roboto"/>
                <a:sym typeface="Roboto"/>
              </a:rPr>
              <a:t>The need for extended care is, </a:t>
            </a:r>
            <a:endParaRPr dirty="0"/>
          </a:p>
          <a:p>
            <a:pPr marL="3572" lvl="0" indent="-1190" algn="l" rtl="0">
              <a:lnSpc>
                <a:spcPct val="90000"/>
              </a:lnSpc>
              <a:spcBef>
                <a:spcPts val="581"/>
              </a:spcBef>
              <a:spcAft>
                <a:spcPts val="0"/>
              </a:spcAft>
              <a:buClr>
                <a:srgbClr val="000000"/>
              </a:buClr>
              <a:buSzPts val="2000"/>
              <a:buNone/>
            </a:pPr>
            <a:endParaRPr sz="2000" dirty="0">
              <a:solidFill>
                <a:srgbClr val="002060"/>
              </a:solidFill>
              <a:latin typeface="Roboto"/>
              <a:ea typeface="Roboto"/>
              <a:cs typeface="Roboto"/>
              <a:sym typeface="Roboto"/>
            </a:endParaRPr>
          </a:p>
          <a:p>
            <a:pPr marL="459581" lvl="0" indent="-457200" algn="l" rtl="0">
              <a:lnSpc>
                <a:spcPct val="90000"/>
              </a:lnSpc>
              <a:spcBef>
                <a:spcPts val="581"/>
              </a:spcBef>
              <a:spcAft>
                <a:spcPts val="0"/>
              </a:spcAft>
              <a:buClr>
                <a:srgbClr val="000000"/>
              </a:buClr>
              <a:buSzPts val="2000"/>
              <a:buFont typeface="Calibri"/>
              <a:buAutoNum type="arabicPeriod"/>
            </a:pPr>
            <a:r>
              <a:rPr lang="en-US" sz="2000" dirty="0">
                <a:solidFill>
                  <a:srgbClr val="002060"/>
                </a:solidFill>
                <a:latin typeface="Roboto"/>
                <a:ea typeface="Roboto"/>
                <a:cs typeface="Roboto"/>
                <a:sym typeface="Roboto"/>
              </a:rPr>
              <a:t>Terribly disruptive to a tax plan</a:t>
            </a:r>
            <a:endParaRPr dirty="0"/>
          </a:p>
          <a:p>
            <a:pPr marL="885825" lvl="1" indent="-342900" algn="l" rtl="0">
              <a:lnSpc>
                <a:spcPct val="90000"/>
              </a:lnSpc>
              <a:spcBef>
                <a:spcPts val="400"/>
              </a:spcBef>
              <a:spcAft>
                <a:spcPts val="0"/>
              </a:spcAft>
              <a:buClr>
                <a:srgbClr val="FFC000"/>
              </a:buClr>
              <a:buSzPts val="2000"/>
              <a:buFont typeface="Arial"/>
              <a:buChar char="•"/>
            </a:pPr>
            <a:r>
              <a:rPr lang="en-US" sz="2000" i="1" dirty="0">
                <a:solidFill>
                  <a:srgbClr val="002060"/>
                </a:solidFill>
                <a:latin typeface="Roboto"/>
                <a:ea typeface="Roboto"/>
                <a:cs typeface="Roboto"/>
                <a:sym typeface="Roboto"/>
              </a:rPr>
              <a:t> </a:t>
            </a:r>
            <a:r>
              <a:rPr lang="en-US" sz="2000" dirty="0">
                <a:solidFill>
                  <a:srgbClr val="002060"/>
                </a:solidFill>
                <a:latin typeface="Roboto"/>
                <a:ea typeface="Roboto"/>
                <a:cs typeface="Roboto"/>
                <a:sym typeface="Roboto"/>
              </a:rPr>
              <a:t>Professionals who sell Life and DI understand this message</a:t>
            </a:r>
            <a:endParaRPr dirty="0"/>
          </a:p>
          <a:p>
            <a:pPr marL="885825" lvl="1" indent="-342900" algn="l" rtl="0">
              <a:lnSpc>
                <a:spcPct val="90000"/>
              </a:lnSpc>
              <a:spcBef>
                <a:spcPts val="400"/>
              </a:spcBef>
              <a:spcAft>
                <a:spcPts val="0"/>
              </a:spcAft>
              <a:buClr>
                <a:srgbClr val="FFC000"/>
              </a:buClr>
              <a:buSzPts val="2000"/>
              <a:buFont typeface="Arial"/>
              <a:buChar char="•"/>
            </a:pPr>
            <a:r>
              <a:rPr lang="en-US" sz="2000" dirty="0">
                <a:solidFill>
                  <a:srgbClr val="002060"/>
                </a:solidFill>
                <a:latin typeface="Roboto"/>
                <a:ea typeface="Roboto"/>
                <a:cs typeface="Roboto"/>
                <a:sym typeface="Roboto"/>
              </a:rPr>
              <a:t> FA’s understand this message</a:t>
            </a:r>
            <a:endParaRPr dirty="0"/>
          </a:p>
          <a:p>
            <a:pPr marL="885825" lvl="1" indent="-342900" algn="l" rtl="0">
              <a:lnSpc>
                <a:spcPct val="90000"/>
              </a:lnSpc>
              <a:spcBef>
                <a:spcPts val="400"/>
              </a:spcBef>
              <a:spcAft>
                <a:spcPts val="0"/>
              </a:spcAft>
              <a:buClr>
                <a:srgbClr val="FFC000"/>
              </a:buClr>
              <a:buSzPts val="2000"/>
              <a:buFont typeface="Arial"/>
              <a:buChar char="•"/>
            </a:pPr>
            <a:r>
              <a:rPr lang="en-US" sz="2000" dirty="0">
                <a:solidFill>
                  <a:srgbClr val="002060"/>
                </a:solidFill>
                <a:latin typeface="Roboto"/>
                <a:ea typeface="Roboto"/>
                <a:cs typeface="Roboto"/>
                <a:sym typeface="Roboto"/>
              </a:rPr>
              <a:t> Estate planning attorneys understand this message </a:t>
            </a:r>
            <a:endParaRPr dirty="0"/>
          </a:p>
          <a:p>
            <a:pPr marL="459581" lvl="0" indent="-457200" algn="l" rtl="0">
              <a:lnSpc>
                <a:spcPct val="90000"/>
              </a:lnSpc>
              <a:spcBef>
                <a:spcPts val="581"/>
              </a:spcBef>
              <a:spcAft>
                <a:spcPts val="0"/>
              </a:spcAft>
              <a:buClr>
                <a:srgbClr val="000000"/>
              </a:buClr>
              <a:buSzPts val="2000"/>
              <a:buFont typeface="Calibri"/>
              <a:buAutoNum type="arabicPeriod"/>
            </a:pPr>
            <a:r>
              <a:rPr lang="en-US" sz="2000" dirty="0">
                <a:solidFill>
                  <a:srgbClr val="002060"/>
                </a:solidFill>
                <a:latin typeface="Roboto"/>
                <a:ea typeface="Roboto"/>
                <a:cs typeface="Roboto"/>
                <a:sym typeface="Roboto"/>
              </a:rPr>
              <a:t>Terribly disruptive to the plan you established to keep financial commitments during retirement</a:t>
            </a:r>
            <a:endParaRPr dirty="0"/>
          </a:p>
          <a:p>
            <a:pPr marL="885825" lvl="1" indent="-342900">
              <a:lnSpc>
                <a:spcPct val="90000"/>
              </a:lnSpc>
              <a:spcBef>
                <a:spcPts val="400"/>
              </a:spcBef>
              <a:buClr>
                <a:srgbClr val="FFC000"/>
              </a:buClr>
              <a:buSzPts val="2000"/>
              <a:buFont typeface="Arial"/>
              <a:buChar char="•"/>
            </a:pPr>
            <a:r>
              <a:rPr lang="en-US" sz="2000" dirty="0">
                <a:solidFill>
                  <a:srgbClr val="002060"/>
                </a:solidFill>
                <a:latin typeface="Roboto"/>
                <a:ea typeface="Roboto"/>
                <a:sym typeface="Roboto"/>
              </a:rPr>
              <a:t>FA’s understand this message</a:t>
            </a:r>
            <a:endParaRPr sz="2000" dirty="0">
              <a:solidFill>
                <a:srgbClr val="002060"/>
              </a:solidFill>
              <a:latin typeface="Roboto"/>
              <a:ea typeface="Roboto"/>
            </a:endParaRPr>
          </a:p>
          <a:p>
            <a:pPr marL="459581" lvl="0" indent="-457200" algn="l" rtl="0">
              <a:lnSpc>
                <a:spcPct val="90000"/>
              </a:lnSpc>
              <a:spcBef>
                <a:spcPts val="581"/>
              </a:spcBef>
              <a:spcAft>
                <a:spcPts val="0"/>
              </a:spcAft>
              <a:buClr>
                <a:srgbClr val="000000"/>
              </a:buClr>
              <a:buSzPts val="2000"/>
              <a:buFont typeface="Calibri"/>
              <a:buAutoNum type="arabicPeriod"/>
            </a:pPr>
            <a:r>
              <a:rPr lang="en-US" sz="2000" dirty="0">
                <a:solidFill>
                  <a:srgbClr val="002060"/>
                </a:solidFill>
                <a:latin typeface="Roboto"/>
                <a:ea typeface="Roboto"/>
                <a:cs typeface="Roboto"/>
                <a:sym typeface="Roboto"/>
              </a:rPr>
              <a:t>Terribly disruptive to a succession plan</a:t>
            </a:r>
            <a:endParaRPr dirty="0"/>
          </a:p>
          <a:p>
            <a:pPr marL="885825" lvl="1" indent="-342900">
              <a:lnSpc>
                <a:spcPct val="90000"/>
              </a:lnSpc>
              <a:spcBef>
                <a:spcPts val="400"/>
              </a:spcBef>
              <a:buClr>
                <a:srgbClr val="FFC000"/>
              </a:buClr>
              <a:buSzPts val="2000"/>
              <a:buFont typeface="Arial"/>
              <a:buChar char="•"/>
            </a:pPr>
            <a:r>
              <a:rPr lang="en-US" sz="2000" dirty="0">
                <a:solidFill>
                  <a:srgbClr val="002060"/>
                </a:solidFill>
                <a:latin typeface="Roboto"/>
                <a:ea typeface="Roboto"/>
                <a:sym typeface="Roboto"/>
              </a:rPr>
              <a:t>FA’s understand this message</a:t>
            </a:r>
            <a:endParaRPr sz="2000" dirty="0">
              <a:solidFill>
                <a:srgbClr val="002060"/>
              </a:solidFill>
              <a:latin typeface="Roboto"/>
              <a:ea typeface="Roboto"/>
            </a:endParaRPr>
          </a:p>
          <a:p>
            <a:pPr marL="0" lvl="0" indent="0" algn="l" rtl="0">
              <a:spcBef>
                <a:spcPts val="1469"/>
              </a:spcBef>
              <a:spcAft>
                <a:spcPts val="0"/>
              </a:spcAft>
              <a:buSzPts val="2000"/>
              <a:buNone/>
            </a:pPr>
            <a:endParaRPr sz="2000" dirty="0">
              <a:latin typeface="Roboto"/>
              <a:ea typeface="Roboto"/>
              <a:cs typeface="Roboto"/>
              <a:sym typeface="Roboto"/>
            </a:endParaRPr>
          </a:p>
        </p:txBody>
      </p:sp>
      <p:sp>
        <p:nvSpPr>
          <p:cNvPr id="1225" name="Google Shape;1225;p19"/>
          <p:cNvSpPr txBox="1"/>
          <p:nvPr/>
        </p:nvSpPr>
        <p:spPr>
          <a:xfrm>
            <a:off x="1230589" y="762000"/>
            <a:ext cx="668282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rgbClr val="002060"/>
                </a:solidFill>
                <a:latin typeface="Roboto"/>
                <a:ea typeface="Roboto"/>
                <a:cs typeface="Roboto"/>
                <a:sym typeface="Roboto"/>
              </a:rPr>
              <a:t>The Impact of Needing Extended Care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2"/>
          <p:cNvSpPr txBox="1">
            <a:spLocks noGrp="1"/>
          </p:cNvSpPr>
          <p:nvPr>
            <p:ph type="body" idx="1"/>
          </p:nvPr>
        </p:nvSpPr>
        <p:spPr>
          <a:xfrm>
            <a:off x="762000" y="1905000"/>
            <a:ext cx="7620000" cy="2176098"/>
          </a:xfrm>
          <a:prstGeom prst="rect">
            <a:avLst/>
          </a:prstGeom>
          <a:noFill/>
          <a:ln>
            <a:noFill/>
          </a:ln>
        </p:spPr>
        <p:txBody>
          <a:bodyPr spcFirstLastPara="1" wrap="square" lIns="91425" tIns="45700" rIns="91425" bIns="45700" anchor="t" anchorCtr="0">
            <a:normAutofit/>
          </a:bodyPr>
          <a:lstStyle/>
          <a:p>
            <a:pPr marL="257175" lvl="0" indent="-257175" algn="l" rtl="0">
              <a:lnSpc>
                <a:spcPct val="90000"/>
              </a:lnSpc>
              <a:spcBef>
                <a:spcPts val="0"/>
              </a:spcBef>
              <a:spcAft>
                <a:spcPts val="0"/>
              </a:spcAft>
              <a:buSzPts val="2000"/>
              <a:buChar char="•"/>
            </a:pPr>
            <a:r>
              <a:rPr lang="en-US" sz="2000" dirty="0">
                <a:solidFill>
                  <a:srgbClr val="002060"/>
                </a:solidFill>
                <a:latin typeface="Roboto"/>
                <a:ea typeface="Roboto"/>
                <a:cs typeface="Roboto"/>
                <a:sym typeface="Roboto"/>
              </a:rPr>
              <a:t>Our Goal</a:t>
            </a:r>
            <a:endParaRPr dirty="0"/>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Identify your Prospects/Consider your Language</a:t>
            </a:r>
            <a:endParaRPr sz="2000" dirty="0">
              <a:solidFill>
                <a:srgbClr val="002060"/>
              </a:solidFill>
              <a:latin typeface="Roboto"/>
              <a:ea typeface="Roboto"/>
              <a:cs typeface="Roboto"/>
              <a:sym typeface="Roboto"/>
            </a:endParaRPr>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What Works and What Doesn’t for Engagement</a:t>
            </a:r>
            <a:endParaRPr dirty="0"/>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The Steps for Success</a:t>
            </a:r>
            <a:endParaRPr dirty="0"/>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Summary</a:t>
            </a:r>
            <a:endParaRPr dirty="0"/>
          </a:p>
          <a:p>
            <a:pPr marL="0" lvl="0" indent="0" algn="l" rtl="0">
              <a:spcBef>
                <a:spcPts val="400"/>
              </a:spcBef>
              <a:spcAft>
                <a:spcPts val="0"/>
              </a:spcAft>
              <a:buSzPts val="2000"/>
              <a:buNone/>
            </a:pPr>
            <a:endParaRPr sz="2000" dirty="0">
              <a:latin typeface="Roboto"/>
              <a:ea typeface="Roboto"/>
              <a:cs typeface="Roboto"/>
              <a:sym typeface="Roboto"/>
            </a:endParaRPr>
          </a:p>
        </p:txBody>
      </p:sp>
      <p:sp>
        <p:nvSpPr>
          <p:cNvPr id="1128" name="Google Shape;1128;p2"/>
          <p:cNvSpPr txBox="1"/>
          <p:nvPr/>
        </p:nvSpPr>
        <p:spPr>
          <a:xfrm>
            <a:off x="3695700" y="838200"/>
            <a:ext cx="17526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02060"/>
                </a:solidFill>
                <a:latin typeface="Roboto"/>
                <a:ea typeface="Roboto"/>
                <a:cs typeface="Roboto"/>
                <a:sym typeface="Roboto"/>
              </a:rPr>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20"/>
          <p:cNvSpPr txBox="1">
            <a:spLocks noGrp="1"/>
          </p:cNvSpPr>
          <p:nvPr>
            <p:ph type="body" idx="1"/>
          </p:nvPr>
        </p:nvSpPr>
        <p:spPr>
          <a:xfrm>
            <a:off x="457200" y="1752600"/>
            <a:ext cx="8229600" cy="3352800"/>
          </a:xfrm>
          <a:prstGeom prst="rect">
            <a:avLst/>
          </a:prstGeom>
          <a:noFill/>
          <a:ln>
            <a:noFill/>
          </a:ln>
        </p:spPr>
        <p:txBody>
          <a:bodyPr spcFirstLastPara="1" wrap="square" lIns="91425" tIns="45700" rIns="91425" bIns="45700" anchor="t" anchorCtr="0">
            <a:noAutofit/>
          </a:bodyPr>
          <a:lstStyle/>
          <a:p>
            <a:pPr marL="459581" lvl="0" indent="-457200" algn="l" rtl="0">
              <a:lnSpc>
                <a:spcPct val="90000"/>
              </a:lnSpc>
              <a:spcBef>
                <a:spcPts val="0"/>
              </a:spcBef>
              <a:spcAft>
                <a:spcPts val="0"/>
              </a:spcAft>
              <a:buClr>
                <a:srgbClr val="000000"/>
              </a:buClr>
              <a:buSzPts val="2000"/>
              <a:buFont typeface="Calibri"/>
              <a:buAutoNum type="arabicPeriod" startAt="4"/>
            </a:pPr>
            <a:r>
              <a:rPr lang="en-US" sz="2000" dirty="0">
                <a:solidFill>
                  <a:srgbClr val="002060"/>
                </a:solidFill>
                <a:latin typeface="Roboto"/>
                <a:ea typeface="Roboto"/>
                <a:cs typeface="Roboto"/>
                <a:sym typeface="Roboto"/>
              </a:rPr>
              <a:t>It’s terribly disruptive to a premarital agreement in second marriages</a:t>
            </a:r>
            <a:endParaRPr dirty="0"/>
          </a:p>
          <a:p>
            <a:pPr marL="885825" lvl="1" indent="-342900">
              <a:lnSpc>
                <a:spcPct val="90000"/>
              </a:lnSpc>
              <a:spcBef>
                <a:spcPts val="400"/>
              </a:spcBef>
              <a:buClr>
                <a:srgbClr val="FFC000"/>
              </a:buClr>
              <a:buSzPts val="2000"/>
              <a:buFont typeface="Arial"/>
              <a:buChar char="•"/>
            </a:pPr>
            <a:r>
              <a:rPr lang="en-US" sz="2000" dirty="0">
                <a:solidFill>
                  <a:srgbClr val="002060"/>
                </a:solidFill>
                <a:latin typeface="Roboto"/>
                <a:ea typeface="Roboto"/>
                <a:sym typeface="Roboto"/>
              </a:rPr>
              <a:t>Estate planning attorneys understand this message </a:t>
            </a:r>
            <a:endParaRPr sz="2000" dirty="0">
              <a:solidFill>
                <a:srgbClr val="002060"/>
              </a:solidFill>
              <a:latin typeface="Roboto"/>
              <a:ea typeface="Roboto"/>
            </a:endParaRPr>
          </a:p>
          <a:p>
            <a:pPr marL="459581" lvl="0" indent="-457200" algn="l" rtl="0">
              <a:lnSpc>
                <a:spcPct val="90000"/>
              </a:lnSpc>
              <a:spcBef>
                <a:spcPts val="581"/>
              </a:spcBef>
              <a:spcAft>
                <a:spcPts val="0"/>
              </a:spcAft>
              <a:buClr>
                <a:srgbClr val="000000"/>
              </a:buClr>
              <a:buSzPts val="2000"/>
              <a:buFont typeface="Calibri"/>
              <a:buAutoNum type="arabicPeriod" startAt="4"/>
            </a:pPr>
            <a:r>
              <a:rPr lang="en-US" sz="2000" dirty="0">
                <a:solidFill>
                  <a:srgbClr val="002060"/>
                </a:solidFill>
                <a:latin typeface="Roboto"/>
                <a:ea typeface="Roboto"/>
                <a:cs typeface="Roboto"/>
                <a:sym typeface="Roboto"/>
              </a:rPr>
              <a:t>It’s terribly disruptive to a special needs plan</a:t>
            </a:r>
            <a:endParaRPr dirty="0"/>
          </a:p>
          <a:p>
            <a:pPr marL="885825" lvl="1" indent="-342900">
              <a:lnSpc>
                <a:spcPct val="90000"/>
              </a:lnSpc>
              <a:spcBef>
                <a:spcPts val="400"/>
              </a:spcBef>
              <a:buClr>
                <a:srgbClr val="FFC000"/>
              </a:buClr>
              <a:buSzPts val="2000"/>
              <a:buFont typeface="Arial"/>
              <a:buChar char="•"/>
            </a:pPr>
            <a:r>
              <a:rPr lang="en-US" sz="2000" dirty="0">
                <a:solidFill>
                  <a:srgbClr val="002060"/>
                </a:solidFill>
                <a:latin typeface="Roboto"/>
                <a:ea typeface="Roboto"/>
                <a:sym typeface="Roboto"/>
              </a:rPr>
              <a:t>Estate planning attorneys understand this message</a:t>
            </a:r>
            <a:endParaRPr sz="2000" dirty="0">
              <a:solidFill>
                <a:srgbClr val="002060"/>
              </a:solidFill>
              <a:latin typeface="Roboto"/>
              <a:ea typeface="Roboto"/>
            </a:endParaRPr>
          </a:p>
          <a:p>
            <a:pPr marL="885825" lvl="1" indent="-342900">
              <a:lnSpc>
                <a:spcPct val="90000"/>
              </a:lnSpc>
              <a:spcBef>
                <a:spcPts val="400"/>
              </a:spcBef>
              <a:buClr>
                <a:srgbClr val="FFC000"/>
              </a:buClr>
              <a:buSzPts val="2000"/>
              <a:buFont typeface="Arial"/>
              <a:buChar char="•"/>
            </a:pPr>
            <a:r>
              <a:rPr lang="en-US" sz="2000" dirty="0">
                <a:solidFill>
                  <a:srgbClr val="002060"/>
                </a:solidFill>
                <a:latin typeface="Roboto"/>
                <a:ea typeface="Roboto"/>
                <a:sym typeface="Roboto"/>
              </a:rPr>
              <a:t>Professionals who sell Life &amp; DI understand this message</a:t>
            </a:r>
            <a:endParaRPr sz="2000" dirty="0">
              <a:solidFill>
                <a:srgbClr val="002060"/>
              </a:solidFill>
              <a:latin typeface="Roboto"/>
              <a:ea typeface="Roboto"/>
            </a:endParaRPr>
          </a:p>
          <a:p>
            <a:pPr marL="459581" lvl="0" indent="-457200" algn="l" rtl="0">
              <a:lnSpc>
                <a:spcPct val="90000"/>
              </a:lnSpc>
              <a:spcBef>
                <a:spcPts val="581"/>
              </a:spcBef>
              <a:spcAft>
                <a:spcPts val="0"/>
              </a:spcAft>
              <a:buClr>
                <a:srgbClr val="000000"/>
              </a:buClr>
              <a:buSzPts val="2000"/>
              <a:buFont typeface="Calibri"/>
              <a:buAutoNum type="arabicPeriod" startAt="4"/>
            </a:pPr>
            <a:r>
              <a:rPr lang="en-US" sz="2000" dirty="0">
                <a:solidFill>
                  <a:srgbClr val="002060"/>
                </a:solidFill>
                <a:latin typeface="Roboto"/>
                <a:ea typeface="Roboto"/>
                <a:cs typeface="Roboto"/>
                <a:sym typeface="Roboto"/>
              </a:rPr>
              <a:t>It’s terribly disruptive to a charitable giving plan</a:t>
            </a:r>
            <a:endParaRPr dirty="0"/>
          </a:p>
          <a:p>
            <a:pPr marL="885825" lvl="1" indent="-342900">
              <a:lnSpc>
                <a:spcPct val="90000"/>
              </a:lnSpc>
              <a:spcBef>
                <a:spcPts val="400"/>
              </a:spcBef>
              <a:buClr>
                <a:srgbClr val="FFC000"/>
              </a:buClr>
              <a:buSzPts val="2000"/>
              <a:buFont typeface="Arial"/>
              <a:buChar char="•"/>
            </a:pPr>
            <a:r>
              <a:rPr lang="en-US" sz="2000" dirty="0">
                <a:solidFill>
                  <a:srgbClr val="002060"/>
                </a:solidFill>
                <a:latin typeface="Roboto"/>
                <a:ea typeface="Roboto"/>
                <a:sym typeface="Roboto"/>
              </a:rPr>
              <a:t>All professionals understand this message</a:t>
            </a:r>
            <a:endParaRPr sz="2000" dirty="0">
              <a:solidFill>
                <a:srgbClr val="002060"/>
              </a:solidFill>
              <a:latin typeface="Roboto"/>
              <a:ea typeface="Roboto"/>
            </a:endParaRPr>
          </a:p>
          <a:p>
            <a:pPr marL="459581" lvl="0" indent="-457200" algn="l" rtl="0">
              <a:lnSpc>
                <a:spcPct val="90000"/>
              </a:lnSpc>
              <a:spcBef>
                <a:spcPts val="581"/>
              </a:spcBef>
              <a:spcAft>
                <a:spcPts val="0"/>
              </a:spcAft>
              <a:buClr>
                <a:srgbClr val="000000"/>
              </a:buClr>
              <a:buSzPts val="2000"/>
              <a:buFont typeface="Calibri"/>
              <a:buAutoNum type="arabicPeriod" startAt="4"/>
            </a:pPr>
            <a:r>
              <a:rPr lang="en-US" sz="2000" dirty="0">
                <a:solidFill>
                  <a:srgbClr val="002060"/>
                </a:solidFill>
                <a:latin typeface="Roboto"/>
                <a:ea typeface="Roboto"/>
                <a:cs typeface="Roboto"/>
                <a:sym typeface="Roboto"/>
              </a:rPr>
              <a:t>It’s terribly disruptive to a plan to secure the financial viability of a surviving spouse</a:t>
            </a:r>
            <a:endParaRPr dirty="0"/>
          </a:p>
        </p:txBody>
      </p:sp>
      <p:sp>
        <p:nvSpPr>
          <p:cNvPr id="3" name="Google Shape;1225;p19">
            <a:extLst>
              <a:ext uri="{FF2B5EF4-FFF2-40B4-BE49-F238E27FC236}">
                <a16:creationId xmlns:a16="http://schemas.microsoft.com/office/drawing/2014/main" id="{F6968011-072B-436B-A03C-99B54EFD26F3}"/>
              </a:ext>
            </a:extLst>
          </p:cNvPr>
          <p:cNvSpPr txBox="1"/>
          <p:nvPr/>
        </p:nvSpPr>
        <p:spPr>
          <a:xfrm>
            <a:off x="1230589" y="762000"/>
            <a:ext cx="668282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rgbClr val="002060"/>
                </a:solidFill>
                <a:latin typeface="Roboto"/>
                <a:ea typeface="Roboto"/>
                <a:cs typeface="Roboto"/>
                <a:sym typeface="Roboto"/>
              </a:rPr>
              <a:t>The Impact of Needing Extended Care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21"/>
          <p:cNvSpPr/>
          <p:nvPr/>
        </p:nvSpPr>
        <p:spPr>
          <a:xfrm>
            <a:off x="2028825" y="2667000"/>
            <a:ext cx="5086350" cy="1453154"/>
          </a:xfrm>
          <a:prstGeom prst="rect">
            <a:avLst/>
          </a:prstGeom>
          <a:noFill/>
          <a:ln>
            <a:noFill/>
          </a:ln>
        </p:spPr>
        <p:txBody>
          <a:bodyPr spcFirstLastPara="1" wrap="square" lIns="67500" tIns="33750" rIns="67500" bIns="33750" anchor="t" anchorCtr="0">
            <a:spAutoFit/>
          </a:bodyPr>
          <a:lstStyle/>
          <a:p>
            <a:pPr marL="0" marR="0" lvl="0" indent="0" algn="ctr" rtl="0">
              <a:lnSpc>
                <a:spcPct val="100000"/>
              </a:lnSpc>
              <a:spcBef>
                <a:spcPts val="0"/>
              </a:spcBef>
              <a:spcAft>
                <a:spcPts val="0"/>
              </a:spcAft>
              <a:buNone/>
            </a:pPr>
            <a:r>
              <a:rPr lang="en-US" sz="3000" b="1">
                <a:solidFill>
                  <a:srgbClr val="002060"/>
                </a:solidFill>
                <a:latin typeface="Roboto"/>
                <a:ea typeface="Roboto"/>
                <a:cs typeface="Roboto"/>
                <a:sym typeface="Roboto"/>
              </a:rPr>
              <a:t>Step 3: </a:t>
            </a:r>
            <a:endParaRPr/>
          </a:p>
          <a:p>
            <a:pPr marL="0" marR="0" lvl="0" indent="0" algn="ctr" rtl="0">
              <a:lnSpc>
                <a:spcPct val="100000"/>
              </a:lnSpc>
              <a:spcBef>
                <a:spcPts val="0"/>
              </a:spcBef>
              <a:spcAft>
                <a:spcPts val="0"/>
              </a:spcAft>
              <a:buNone/>
            </a:pPr>
            <a:r>
              <a:rPr lang="en-US" sz="3000" b="1">
                <a:solidFill>
                  <a:srgbClr val="002060"/>
                </a:solidFill>
                <a:latin typeface="Roboto"/>
                <a:ea typeface="Roboto"/>
                <a:cs typeface="Roboto"/>
                <a:sym typeface="Roboto"/>
              </a:rPr>
              <a:t>Position Yourself as an Authority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22"/>
          <p:cNvSpPr txBox="1">
            <a:spLocks noGrp="1"/>
          </p:cNvSpPr>
          <p:nvPr>
            <p:ph type="body" idx="1"/>
          </p:nvPr>
        </p:nvSpPr>
        <p:spPr>
          <a:xfrm>
            <a:off x="461596" y="2057400"/>
            <a:ext cx="8220808" cy="3514643"/>
          </a:xfrm>
          <a:prstGeom prst="rect">
            <a:avLst/>
          </a:prstGeom>
          <a:noFill/>
          <a:ln>
            <a:noFill/>
          </a:ln>
        </p:spPr>
        <p:txBody>
          <a:bodyPr spcFirstLastPara="1" wrap="square" lIns="91425" tIns="45700" rIns="91425" bIns="45700" anchor="t" anchorCtr="0">
            <a:normAutofit/>
          </a:bodyPr>
          <a:lstStyle/>
          <a:p>
            <a:pPr marL="257175" lvl="0" indent="-257175" algn="l" rtl="0">
              <a:lnSpc>
                <a:spcPct val="90000"/>
              </a:lnSpc>
              <a:spcBef>
                <a:spcPts val="0"/>
              </a:spcBef>
              <a:spcAft>
                <a:spcPts val="0"/>
              </a:spcAft>
              <a:buSzPts val="2000"/>
              <a:buChar char="•"/>
            </a:pPr>
            <a:r>
              <a:rPr lang="en-US" sz="2000">
                <a:solidFill>
                  <a:srgbClr val="002060"/>
                </a:solidFill>
                <a:latin typeface="Roboto"/>
                <a:ea typeface="Roboto"/>
                <a:cs typeface="Roboto"/>
                <a:sym typeface="Roboto"/>
              </a:rPr>
              <a:t>You are a professional in the field of extended care planning</a:t>
            </a:r>
            <a:endParaRPr/>
          </a:p>
          <a:p>
            <a:pPr marL="257175" lvl="0" indent="-257175" algn="l" rtl="0">
              <a:lnSpc>
                <a:spcPct val="90000"/>
              </a:lnSpc>
              <a:spcBef>
                <a:spcPts val="581"/>
              </a:spcBef>
              <a:spcAft>
                <a:spcPts val="0"/>
              </a:spcAft>
              <a:buSzPts val="2000"/>
              <a:buChar char="•"/>
            </a:pPr>
            <a:r>
              <a:rPr lang="en-US" sz="2000">
                <a:solidFill>
                  <a:srgbClr val="002060"/>
                </a:solidFill>
                <a:latin typeface="Roboto"/>
                <a:ea typeface="Roboto"/>
                <a:cs typeface="Roboto"/>
                <a:sym typeface="Roboto"/>
              </a:rPr>
              <a:t>You bring to the discussion information about a subject that has a direct impact on the emotional, physical and financial wellbeing of the COI’s client and family</a:t>
            </a:r>
            <a:endParaRPr/>
          </a:p>
          <a:p>
            <a:pPr marL="257175" lvl="0" indent="-257175" algn="l" rtl="0">
              <a:lnSpc>
                <a:spcPct val="90000"/>
              </a:lnSpc>
              <a:spcBef>
                <a:spcPts val="581"/>
              </a:spcBef>
              <a:spcAft>
                <a:spcPts val="0"/>
              </a:spcAft>
              <a:buSzPts val="2000"/>
              <a:buChar char="•"/>
            </a:pPr>
            <a:r>
              <a:rPr lang="en-US" sz="2000">
                <a:solidFill>
                  <a:srgbClr val="002060"/>
                </a:solidFill>
                <a:latin typeface="Roboto"/>
                <a:ea typeface="Roboto"/>
                <a:cs typeface="Roboto"/>
                <a:sym typeface="Roboto"/>
              </a:rPr>
              <a:t>Your job is to </a:t>
            </a:r>
            <a:r>
              <a:rPr lang="en-US" sz="2000" i="1">
                <a:solidFill>
                  <a:srgbClr val="002060"/>
                </a:solidFill>
                <a:latin typeface="Roboto"/>
                <a:ea typeface="Roboto"/>
                <a:cs typeface="Roboto"/>
                <a:sym typeface="Roboto"/>
              </a:rPr>
              <a:t>educate the COI to do his job</a:t>
            </a:r>
            <a:r>
              <a:rPr lang="en-US" sz="2000">
                <a:solidFill>
                  <a:srgbClr val="002060"/>
                </a:solidFill>
                <a:latin typeface="Roboto"/>
                <a:ea typeface="Roboto"/>
                <a:cs typeface="Roboto"/>
                <a:sym typeface="Roboto"/>
              </a:rPr>
              <a:t>: bring the subject of extended care up with middle-age clients and open a discussion about those consequences</a:t>
            </a:r>
            <a:endParaRPr/>
          </a:p>
          <a:p>
            <a:pPr marL="0" lvl="0" indent="0" algn="l" rtl="0">
              <a:spcBef>
                <a:spcPts val="400"/>
              </a:spcBef>
              <a:spcAft>
                <a:spcPts val="0"/>
              </a:spcAft>
              <a:buSzPts val="2000"/>
              <a:buNone/>
            </a:pPr>
            <a:endParaRPr sz="2000">
              <a:latin typeface="Roboto"/>
              <a:ea typeface="Roboto"/>
              <a:cs typeface="Roboto"/>
              <a:sym typeface="Roboto"/>
            </a:endParaRPr>
          </a:p>
        </p:txBody>
      </p:sp>
      <p:sp>
        <p:nvSpPr>
          <p:cNvPr id="1241" name="Google Shape;1241;p22"/>
          <p:cNvSpPr txBox="1"/>
          <p:nvPr/>
        </p:nvSpPr>
        <p:spPr>
          <a:xfrm>
            <a:off x="1992590" y="838200"/>
            <a:ext cx="515882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Position Yourself Effectively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23"/>
          <p:cNvSpPr txBox="1">
            <a:spLocks noGrp="1"/>
          </p:cNvSpPr>
          <p:nvPr>
            <p:ph type="body" idx="1"/>
          </p:nvPr>
        </p:nvSpPr>
        <p:spPr>
          <a:xfrm>
            <a:off x="457200" y="1981200"/>
            <a:ext cx="8109751" cy="3444304"/>
          </a:xfrm>
          <a:prstGeom prst="rect">
            <a:avLst/>
          </a:prstGeom>
          <a:noFill/>
          <a:ln>
            <a:noFill/>
          </a:ln>
        </p:spPr>
        <p:txBody>
          <a:bodyPr spcFirstLastPara="1" wrap="square" lIns="91425" tIns="45700" rIns="91425" bIns="45700" anchor="t" anchorCtr="0">
            <a:normAutofit/>
          </a:bodyPr>
          <a:lstStyle/>
          <a:p>
            <a:pPr marL="257175" lvl="0" indent="-257175" algn="l" rtl="0">
              <a:lnSpc>
                <a:spcPct val="90000"/>
              </a:lnSpc>
              <a:spcBef>
                <a:spcPts val="0"/>
              </a:spcBef>
              <a:spcAft>
                <a:spcPts val="0"/>
              </a:spcAft>
              <a:buSzPts val="2000"/>
              <a:buChar char="•"/>
            </a:pPr>
            <a:r>
              <a:rPr lang="en-US" sz="2000" dirty="0">
                <a:solidFill>
                  <a:srgbClr val="002060"/>
                </a:solidFill>
                <a:latin typeface="Roboto"/>
                <a:ea typeface="Roboto"/>
                <a:cs typeface="Roboto"/>
                <a:sym typeface="Roboto"/>
              </a:rPr>
              <a:t>Let them know what causes the need for care</a:t>
            </a:r>
            <a:endParaRPr dirty="0"/>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That providing care over an extended period of years will make those who provide care as chronically ill as the person they are taking care of</a:t>
            </a:r>
            <a:endParaRPr dirty="0"/>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That the children will have no choice but to put aside their lives</a:t>
            </a:r>
            <a:endParaRPr dirty="0"/>
          </a:p>
          <a:p>
            <a:pPr marL="457200" lvl="0" indent="-456010" algn="l" rtl="0">
              <a:lnSpc>
                <a:spcPct val="90000"/>
              </a:lnSpc>
              <a:spcBef>
                <a:spcPts val="581"/>
              </a:spcBef>
              <a:spcAft>
                <a:spcPts val="0"/>
              </a:spcAft>
              <a:buClr>
                <a:srgbClr val="000000"/>
              </a:buClr>
              <a:buSzPts val="2000"/>
              <a:buNone/>
            </a:pPr>
            <a:endParaRPr sz="2000" dirty="0">
              <a:solidFill>
                <a:srgbClr val="002060"/>
              </a:solidFill>
              <a:latin typeface="Roboto"/>
              <a:ea typeface="Roboto"/>
              <a:cs typeface="Roboto"/>
              <a:sym typeface="Roboto"/>
            </a:endParaRPr>
          </a:p>
          <a:p>
            <a:pPr marL="457200" lvl="0" indent="-456010" algn="l" rtl="0">
              <a:lnSpc>
                <a:spcPct val="90000"/>
              </a:lnSpc>
              <a:spcBef>
                <a:spcPts val="581"/>
              </a:spcBef>
              <a:spcAft>
                <a:spcPts val="0"/>
              </a:spcAft>
              <a:buClr>
                <a:srgbClr val="000000"/>
              </a:buClr>
              <a:buSzPts val="2000"/>
              <a:buNone/>
            </a:pPr>
            <a:endParaRPr dirty="0"/>
          </a:p>
          <a:p>
            <a:pPr marL="0" lvl="0" indent="0" algn="l" rtl="0">
              <a:spcBef>
                <a:spcPts val="400"/>
              </a:spcBef>
              <a:spcAft>
                <a:spcPts val="0"/>
              </a:spcAft>
              <a:buSzPts val="2000"/>
              <a:buNone/>
            </a:pPr>
            <a:endParaRPr sz="2000" dirty="0">
              <a:latin typeface="Roboto"/>
              <a:ea typeface="Roboto"/>
              <a:cs typeface="Roboto"/>
              <a:sym typeface="Roboto"/>
            </a:endParaRPr>
          </a:p>
        </p:txBody>
      </p:sp>
      <p:sp>
        <p:nvSpPr>
          <p:cNvPr id="1247" name="Google Shape;1247;p23"/>
          <p:cNvSpPr txBox="1"/>
          <p:nvPr/>
        </p:nvSpPr>
        <p:spPr>
          <a:xfrm>
            <a:off x="2411690" y="838200"/>
            <a:ext cx="432062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Communicate the Need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24"/>
          <p:cNvSpPr txBox="1">
            <a:spLocks noGrp="1"/>
          </p:cNvSpPr>
          <p:nvPr>
            <p:ph type="body" idx="1"/>
          </p:nvPr>
        </p:nvSpPr>
        <p:spPr>
          <a:xfrm>
            <a:off x="457200" y="2362200"/>
            <a:ext cx="8229600" cy="220247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3000"/>
              <a:buNone/>
            </a:pPr>
            <a:r>
              <a:rPr lang="en-US" sz="3000">
                <a:solidFill>
                  <a:srgbClr val="002060"/>
                </a:solidFill>
                <a:latin typeface="Roboto"/>
                <a:ea typeface="Roboto"/>
                <a:cs typeface="Roboto"/>
                <a:sym typeface="Roboto"/>
              </a:rPr>
              <a:t>That if his or her client ever needs care, his life is not going to end…</a:t>
            </a:r>
            <a:endParaRPr/>
          </a:p>
          <a:p>
            <a:pPr marL="257175" lvl="0" indent="-66675" algn="ctr" rtl="0">
              <a:spcBef>
                <a:spcPts val="600"/>
              </a:spcBef>
              <a:spcAft>
                <a:spcPts val="0"/>
              </a:spcAft>
              <a:buSzPts val="3000"/>
              <a:buNone/>
            </a:pPr>
            <a:endParaRPr sz="3000">
              <a:solidFill>
                <a:srgbClr val="002060"/>
              </a:solidFill>
              <a:latin typeface="Roboto"/>
              <a:ea typeface="Roboto"/>
              <a:cs typeface="Roboto"/>
              <a:sym typeface="Roboto"/>
            </a:endParaRPr>
          </a:p>
          <a:p>
            <a:pPr marL="0" lvl="0" indent="0" algn="ctr" rtl="0">
              <a:spcBef>
                <a:spcPts val="600"/>
              </a:spcBef>
              <a:spcAft>
                <a:spcPts val="0"/>
              </a:spcAft>
              <a:buSzPts val="3000"/>
              <a:buNone/>
            </a:pPr>
            <a:r>
              <a:rPr lang="en-US" sz="3000">
                <a:solidFill>
                  <a:srgbClr val="002060"/>
                </a:solidFill>
                <a:latin typeface="Roboto"/>
                <a:ea typeface="Roboto"/>
                <a:cs typeface="Roboto"/>
                <a:sym typeface="Roboto"/>
              </a:rPr>
              <a:t>Someone else’s life is going to end.</a:t>
            </a:r>
            <a:endParaRPr/>
          </a:p>
          <a:p>
            <a:pPr marL="0" lvl="0" indent="0" algn="l" rtl="0">
              <a:spcBef>
                <a:spcPts val="600"/>
              </a:spcBef>
              <a:spcAft>
                <a:spcPts val="0"/>
              </a:spcAft>
              <a:buSzPts val="3000"/>
              <a:buNone/>
            </a:pPr>
            <a:endParaRPr sz="3000">
              <a:latin typeface="Roboto"/>
              <a:ea typeface="Roboto"/>
              <a:cs typeface="Roboto"/>
              <a:sym typeface="Roboto"/>
            </a:endParaRPr>
          </a:p>
        </p:txBody>
      </p:sp>
      <p:sp>
        <p:nvSpPr>
          <p:cNvPr id="1253" name="Google Shape;1253;p24"/>
          <p:cNvSpPr txBox="1"/>
          <p:nvPr/>
        </p:nvSpPr>
        <p:spPr>
          <a:xfrm>
            <a:off x="3314700" y="1295400"/>
            <a:ext cx="2514600" cy="507831"/>
          </a:xfrm>
          <a:prstGeom prst="rect">
            <a:avLst/>
          </a:prstGeom>
          <a:noFill/>
          <a:ln>
            <a:noFill/>
          </a:ln>
        </p:spPr>
        <p:txBody>
          <a:bodyPr spcFirstLastPara="1" wrap="square" lIns="91425" tIns="45700" rIns="91425" bIns="45700" anchor="t" anchorCtr="0">
            <a:spAutoFit/>
          </a:bodyPr>
          <a:lstStyle/>
          <a:p>
            <a:pPr marL="457200" marR="0" lvl="0" indent="-456010" algn="l" rtl="0">
              <a:lnSpc>
                <a:spcPct val="90000"/>
              </a:lnSpc>
              <a:spcBef>
                <a:spcPts val="0"/>
              </a:spcBef>
              <a:spcAft>
                <a:spcPts val="0"/>
              </a:spcAft>
              <a:buClr>
                <a:srgbClr val="000000"/>
              </a:buClr>
              <a:buSzPts val="3000"/>
              <a:buFont typeface="Roboto"/>
              <a:buNone/>
            </a:pPr>
            <a:r>
              <a:rPr lang="en-US" sz="3000" b="1">
                <a:solidFill>
                  <a:srgbClr val="002060"/>
                </a:solidFill>
                <a:latin typeface="Roboto"/>
                <a:ea typeface="Roboto"/>
                <a:cs typeface="Roboto"/>
                <a:sym typeface="Roboto"/>
              </a:rPr>
              <a:t>Tell the COI…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25"/>
          <p:cNvSpPr txBox="1">
            <a:spLocks noGrp="1"/>
          </p:cNvSpPr>
          <p:nvPr>
            <p:ph type="body" idx="1"/>
          </p:nvPr>
        </p:nvSpPr>
        <p:spPr>
          <a:xfrm>
            <a:off x="457200" y="1676400"/>
            <a:ext cx="8229600" cy="3778411"/>
          </a:xfrm>
          <a:prstGeom prst="rect">
            <a:avLst/>
          </a:prstGeom>
          <a:noFill/>
          <a:ln>
            <a:noFill/>
          </a:ln>
        </p:spPr>
        <p:txBody>
          <a:bodyPr spcFirstLastPara="1" wrap="square" lIns="91425" tIns="45700" rIns="91425" bIns="45700" anchor="t" anchorCtr="0">
            <a:noAutofit/>
          </a:bodyPr>
          <a:lstStyle/>
          <a:p>
            <a:pPr marL="3572" lvl="0" indent="-1190" algn="l" rtl="0">
              <a:lnSpc>
                <a:spcPct val="90000"/>
              </a:lnSpc>
              <a:spcBef>
                <a:spcPts val="0"/>
              </a:spcBef>
              <a:spcAft>
                <a:spcPts val="0"/>
              </a:spcAft>
              <a:buClr>
                <a:srgbClr val="000000"/>
              </a:buClr>
              <a:buSzPts val="2000"/>
              <a:buNone/>
            </a:pPr>
            <a:r>
              <a:rPr lang="en-US" sz="2000" dirty="0">
                <a:solidFill>
                  <a:srgbClr val="002060"/>
                </a:solidFill>
                <a:latin typeface="Roboto"/>
                <a:ea typeface="Roboto"/>
                <a:cs typeface="Roboto"/>
                <a:sym typeface="Roboto"/>
              </a:rPr>
              <a:t>Because, </a:t>
            </a:r>
            <a:endParaRPr dirty="0"/>
          </a:p>
          <a:p>
            <a:pPr marL="3572" lvl="0" indent="-1190" algn="l" rtl="0">
              <a:lnSpc>
                <a:spcPct val="90000"/>
              </a:lnSpc>
              <a:spcBef>
                <a:spcPts val="581"/>
              </a:spcBef>
              <a:spcAft>
                <a:spcPts val="0"/>
              </a:spcAft>
              <a:buClr>
                <a:srgbClr val="000000"/>
              </a:buClr>
              <a:buSzPts val="2000"/>
              <a:buNone/>
            </a:pPr>
            <a:endParaRPr sz="2000" dirty="0">
              <a:solidFill>
                <a:srgbClr val="002060"/>
              </a:solidFill>
              <a:latin typeface="Roboto"/>
              <a:ea typeface="Roboto"/>
              <a:cs typeface="Roboto"/>
              <a:sym typeface="Roboto"/>
            </a:endParaRPr>
          </a:p>
          <a:p>
            <a:pPr marL="345281" lvl="0" indent="-342900" algn="l" rtl="0">
              <a:lnSpc>
                <a:spcPct val="90000"/>
              </a:lnSpc>
              <a:spcBef>
                <a:spcPts val="581"/>
              </a:spcBef>
              <a:spcAft>
                <a:spcPts val="0"/>
              </a:spcAft>
              <a:buClr>
                <a:srgbClr val="FFC000"/>
              </a:buClr>
              <a:buSzPts val="2000"/>
              <a:buChar char="•"/>
            </a:pPr>
            <a:r>
              <a:rPr lang="en-US" sz="2000" dirty="0">
                <a:solidFill>
                  <a:srgbClr val="002060"/>
                </a:solidFill>
                <a:latin typeface="Roboto"/>
                <a:ea typeface="Roboto"/>
                <a:cs typeface="Roboto"/>
                <a:sym typeface="Roboto"/>
              </a:rPr>
              <a:t>Paying for care demands a reallocation of income, which has a direct impact on the retirement plan the COI put together</a:t>
            </a:r>
            <a:endParaRPr dirty="0"/>
          </a:p>
          <a:p>
            <a:pPr marL="345281" lvl="0" indent="-342900" algn="l" rtl="0">
              <a:lnSpc>
                <a:spcPct val="90000"/>
              </a:lnSpc>
              <a:spcBef>
                <a:spcPts val="581"/>
              </a:spcBef>
              <a:spcAft>
                <a:spcPts val="0"/>
              </a:spcAft>
              <a:buClr>
                <a:srgbClr val="FFC000"/>
              </a:buClr>
              <a:buSzPts val="2000"/>
              <a:buChar char="•"/>
            </a:pPr>
            <a:r>
              <a:rPr lang="en-US" sz="2000" dirty="0">
                <a:solidFill>
                  <a:srgbClr val="002060"/>
                </a:solidFill>
                <a:latin typeface="Roboto"/>
                <a:ea typeface="Roboto"/>
                <a:cs typeface="Roboto"/>
                <a:sym typeface="Roboto"/>
              </a:rPr>
              <a:t>Paying for that care will likely lead to an unintended invasion of the portfolio, which will adversely impact the </a:t>
            </a:r>
            <a:endParaRPr dirty="0"/>
          </a:p>
          <a:p>
            <a:pPr marL="885825" lvl="1" indent="-342900" algn="l" rtl="0">
              <a:lnSpc>
                <a:spcPct val="90000"/>
              </a:lnSpc>
              <a:spcBef>
                <a:spcPts val="400"/>
              </a:spcBef>
              <a:spcAft>
                <a:spcPts val="0"/>
              </a:spcAft>
              <a:buClr>
                <a:srgbClr val="000000"/>
              </a:buClr>
              <a:buSzPts val="2000"/>
              <a:buChar char="–"/>
            </a:pPr>
            <a:r>
              <a:rPr lang="en-US" sz="2000" dirty="0">
                <a:solidFill>
                  <a:srgbClr val="002060"/>
                </a:solidFill>
                <a:latin typeface="Roboto"/>
                <a:ea typeface="Roboto"/>
                <a:cs typeface="Roboto"/>
                <a:sym typeface="Roboto"/>
              </a:rPr>
              <a:t>Tax plan</a:t>
            </a:r>
            <a:endParaRPr dirty="0"/>
          </a:p>
          <a:p>
            <a:pPr marL="885825" lvl="1" indent="-342900" algn="l" rtl="0">
              <a:lnSpc>
                <a:spcPct val="90000"/>
              </a:lnSpc>
              <a:spcBef>
                <a:spcPts val="400"/>
              </a:spcBef>
              <a:spcAft>
                <a:spcPts val="0"/>
              </a:spcAft>
              <a:buClr>
                <a:srgbClr val="000000"/>
              </a:buClr>
              <a:buSzPts val="2000"/>
              <a:buChar char="–"/>
            </a:pPr>
            <a:r>
              <a:rPr lang="en-US" sz="2000" dirty="0">
                <a:solidFill>
                  <a:srgbClr val="002060"/>
                </a:solidFill>
                <a:latin typeface="Roboto"/>
                <a:ea typeface="Roboto"/>
                <a:cs typeface="Roboto"/>
                <a:sym typeface="Roboto"/>
              </a:rPr>
              <a:t>Succession plan</a:t>
            </a:r>
            <a:endParaRPr dirty="0"/>
          </a:p>
          <a:p>
            <a:pPr marL="885825" lvl="1" indent="-342900" algn="l" rtl="0">
              <a:lnSpc>
                <a:spcPct val="90000"/>
              </a:lnSpc>
              <a:spcBef>
                <a:spcPts val="400"/>
              </a:spcBef>
              <a:spcAft>
                <a:spcPts val="0"/>
              </a:spcAft>
              <a:buClr>
                <a:srgbClr val="000000"/>
              </a:buClr>
              <a:buSzPts val="2000"/>
              <a:buChar char="–"/>
            </a:pPr>
            <a:r>
              <a:rPr lang="en-US" sz="2000" dirty="0">
                <a:solidFill>
                  <a:srgbClr val="002060"/>
                </a:solidFill>
                <a:latin typeface="Roboto"/>
                <a:ea typeface="Roboto"/>
                <a:cs typeface="Roboto"/>
                <a:sym typeface="Roboto"/>
              </a:rPr>
              <a:t>Special needs plan</a:t>
            </a:r>
            <a:endParaRPr dirty="0"/>
          </a:p>
          <a:p>
            <a:pPr marL="885825" lvl="1" indent="-342900" algn="l" rtl="0">
              <a:lnSpc>
                <a:spcPct val="90000"/>
              </a:lnSpc>
              <a:spcBef>
                <a:spcPts val="400"/>
              </a:spcBef>
              <a:spcAft>
                <a:spcPts val="0"/>
              </a:spcAft>
              <a:buClr>
                <a:srgbClr val="000000"/>
              </a:buClr>
              <a:buSzPts val="2000"/>
              <a:buChar char="–"/>
            </a:pPr>
            <a:r>
              <a:rPr lang="en-US" sz="2000" dirty="0">
                <a:solidFill>
                  <a:srgbClr val="002060"/>
                </a:solidFill>
                <a:latin typeface="Roboto"/>
                <a:ea typeface="Roboto"/>
                <a:cs typeface="Roboto"/>
                <a:sym typeface="Roboto"/>
              </a:rPr>
              <a:t>Plan to assure the financial viability of a surviving spouse</a:t>
            </a:r>
            <a:endParaRPr dirty="0"/>
          </a:p>
          <a:p>
            <a:pPr marL="0" lvl="0" indent="0" algn="l" rtl="0">
              <a:spcBef>
                <a:spcPts val="400"/>
              </a:spcBef>
              <a:spcAft>
                <a:spcPts val="0"/>
              </a:spcAft>
              <a:buSzPts val="2000"/>
              <a:buNone/>
            </a:pPr>
            <a:endParaRPr sz="2000" dirty="0">
              <a:latin typeface="Roboto"/>
              <a:ea typeface="Roboto"/>
              <a:cs typeface="Roboto"/>
              <a:sym typeface="Roboto"/>
            </a:endParaRPr>
          </a:p>
        </p:txBody>
      </p:sp>
      <p:sp>
        <p:nvSpPr>
          <p:cNvPr id="1259" name="Google Shape;1259;p25"/>
          <p:cNvSpPr txBox="1"/>
          <p:nvPr/>
        </p:nvSpPr>
        <p:spPr>
          <a:xfrm>
            <a:off x="457200" y="685800"/>
            <a:ext cx="14478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Why?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26"/>
          <p:cNvSpPr txBox="1">
            <a:spLocks noGrp="1"/>
          </p:cNvSpPr>
          <p:nvPr>
            <p:ph type="body" idx="1"/>
          </p:nvPr>
        </p:nvSpPr>
        <p:spPr>
          <a:xfrm>
            <a:off x="1485900" y="2927105"/>
            <a:ext cx="6172200" cy="1003789"/>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SzPts val="3000"/>
              <a:buNone/>
            </a:pPr>
            <a:r>
              <a:rPr lang="en-US" sz="3000" b="1">
                <a:solidFill>
                  <a:srgbClr val="002060"/>
                </a:solidFill>
                <a:latin typeface="Roboto"/>
                <a:ea typeface="Roboto"/>
                <a:cs typeface="Roboto"/>
                <a:sym typeface="Roboto"/>
              </a:rPr>
              <a:t>Be prepared to deal with</a:t>
            </a:r>
            <a:br>
              <a:rPr lang="en-US" sz="3000" b="1">
                <a:solidFill>
                  <a:srgbClr val="002060"/>
                </a:solidFill>
                <a:latin typeface="Roboto"/>
                <a:ea typeface="Roboto"/>
                <a:cs typeface="Roboto"/>
                <a:sym typeface="Roboto"/>
              </a:rPr>
            </a:br>
            <a:r>
              <a:rPr lang="en-US" sz="3000" b="1">
                <a:solidFill>
                  <a:srgbClr val="002060"/>
                </a:solidFill>
                <a:latin typeface="Roboto"/>
                <a:ea typeface="Roboto"/>
                <a:cs typeface="Roboto"/>
                <a:sym typeface="Roboto"/>
              </a:rPr>
              <a:t> misconceptions and objections…</a:t>
            </a:r>
            <a:endParaRPr/>
          </a:p>
          <a:p>
            <a:pPr marL="0" lvl="0" indent="0" algn="l" rtl="0">
              <a:spcBef>
                <a:spcPts val="600"/>
              </a:spcBef>
              <a:spcAft>
                <a:spcPts val="0"/>
              </a:spcAft>
              <a:buSzPts val="3000"/>
              <a:buNone/>
            </a:pPr>
            <a:endParaRPr sz="3000" b="1">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27"/>
          <p:cNvSpPr txBox="1">
            <a:spLocks noGrp="1"/>
          </p:cNvSpPr>
          <p:nvPr>
            <p:ph type="body" idx="1"/>
          </p:nvPr>
        </p:nvSpPr>
        <p:spPr>
          <a:xfrm>
            <a:off x="457199" y="2133600"/>
            <a:ext cx="8229600" cy="3444304"/>
          </a:xfrm>
          <a:prstGeom prst="rect">
            <a:avLst/>
          </a:prstGeom>
          <a:noFill/>
          <a:ln>
            <a:noFill/>
          </a:ln>
        </p:spPr>
        <p:txBody>
          <a:bodyPr spcFirstLastPara="1" wrap="square" lIns="91425" tIns="45700" rIns="91425" bIns="45700" anchor="t" anchorCtr="0">
            <a:normAutofit/>
          </a:bodyPr>
          <a:lstStyle/>
          <a:p>
            <a:pPr marL="3572" lvl="0" indent="-1190" algn="l" rtl="0">
              <a:lnSpc>
                <a:spcPct val="90000"/>
              </a:lnSpc>
              <a:spcBef>
                <a:spcPts val="0"/>
              </a:spcBef>
              <a:spcAft>
                <a:spcPts val="0"/>
              </a:spcAft>
              <a:buClr>
                <a:srgbClr val="000000"/>
              </a:buClr>
              <a:buSzPts val="2000"/>
              <a:buNone/>
            </a:pPr>
            <a:r>
              <a:rPr lang="en-US" sz="2000" dirty="0">
                <a:solidFill>
                  <a:srgbClr val="002060"/>
                </a:solidFill>
                <a:latin typeface="Roboto"/>
                <a:ea typeface="Roboto"/>
                <a:cs typeface="Roboto"/>
                <a:sym typeface="Roboto"/>
              </a:rPr>
              <a:t>Assuming that income is fully committed to expenses, where is the income going to come from to both pay for care and keep financial commitments, should your client need extended care? </a:t>
            </a:r>
            <a:endParaRPr dirty="0"/>
          </a:p>
          <a:p>
            <a:pPr marL="3572" lvl="0" indent="-1190" algn="l" rtl="0">
              <a:lnSpc>
                <a:spcPct val="90000"/>
              </a:lnSpc>
              <a:spcBef>
                <a:spcPts val="581"/>
              </a:spcBef>
              <a:spcAft>
                <a:spcPts val="0"/>
              </a:spcAft>
              <a:buClr>
                <a:srgbClr val="000000"/>
              </a:buClr>
              <a:buSzPts val="2000"/>
              <a:buNone/>
            </a:pPr>
            <a:endParaRPr sz="2000" dirty="0">
              <a:solidFill>
                <a:srgbClr val="002060"/>
              </a:solidFill>
              <a:latin typeface="Roboto"/>
              <a:ea typeface="Roboto"/>
              <a:cs typeface="Roboto"/>
              <a:sym typeface="Roboto"/>
            </a:endParaRPr>
          </a:p>
          <a:p>
            <a:pPr marL="3572" lvl="0" indent="-1190" algn="l" rtl="0">
              <a:lnSpc>
                <a:spcPct val="90000"/>
              </a:lnSpc>
              <a:spcBef>
                <a:spcPts val="581"/>
              </a:spcBef>
              <a:spcAft>
                <a:spcPts val="0"/>
              </a:spcAft>
              <a:buClr>
                <a:srgbClr val="000000"/>
              </a:buClr>
              <a:buSzPts val="2000"/>
              <a:buNone/>
            </a:pPr>
            <a:r>
              <a:rPr lang="en-US" sz="2000" dirty="0">
                <a:solidFill>
                  <a:srgbClr val="002060"/>
                </a:solidFill>
                <a:latin typeface="Roboto"/>
                <a:ea typeface="Roboto"/>
                <a:cs typeface="Roboto"/>
                <a:sym typeface="Roboto"/>
              </a:rPr>
              <a:t>If the client uses assets to pay for care, it becomes disruptive to…</a:t>
            </a:r>
            <a:endParaRPr dirty="0"/>
          </a:p>
          <a:p>
            <a:pPr marL="585787" lvl="0" indent="-342900" algn="l" rtl="0">
              <a:lnSpc>
                <a:spcPct val="90000"/>
              </a:lnSpc>
              <a:spcBef>
                <a:spcPts val="400"/>
              </a:spcBef>
              <a:spcAft>
                <a:spcPts val="0"/>
              </a:spcAft>
              <a:buClr>
                <a:srgbClr val="FFC000"/>
              </a:buClr>
              <a:buSzPts val="2000"/>
              <a:buChar char="•"/>
            </a:pPr>
            <a:r>
              <a:rPr lang="en-US" sz="2000" dirty="0">
                <a:solidFill>
                  <a:srgbClr val="002060"/>
                </a:solidFill>
                <a:latin typeface="Roboto"/>
                <a:ea typeface="Roboto"/>
                <a:cs typeface="Roboto"/>
                <a:sym typeface="Roboto"/>
              </a:rPr>
              <a:t>A tax plan</a:t>
            </a:r>
            <a:endParaRPr dirty="0"/>
          </a:p>
          <a:p>
            <a:pPr marL="585787" lvl="0" indent="-342900" algn="l" rtl="0">
              <a:lnSpc>
                <a:spcPct val="90000"/>
              </a:lnSpc>
              <a:spcBef>
                <a:spcPts val="400"/>
              </a:spcBef>
              <a:spcAft>
                <a:spcPts val="0"/>
              </a:spcAft>
              <a:buClr>
                <a:srgbClr val="FFC000"/>
              </a:buClr>
              <a:buSzPts val="2000"/>
              <a:buChar char="•"/>
            </a:pPr>
            <a:r>
              <a:rPr lang="en-US" sz="2000" dirty="0">
                <a:solidFill>
                  <a:srgbClr val="002060"/>
                </a:solidFill>
                <a:latin typeface="Roboto"/>
                <a:ea typeface="Roboto"/>
                <a:cs typeface="Roboto"/>
                <a:sym typeface="Roboto"/>
              </a:rPr>
              <a:t>A plan to wait out a down market</a:t>
            </a:r>
            <a:endParaRPr dirty="0"/>
          </a:p>
          <a:p>
            <a:pPr marL="585787" lvl="0" indent="-342900" algn="l" rtl="0">
              <a:lnSpc>
                <a:spcPct val="90000"/>
              </a:lnSpc>
              <a:spcBef>
                <a:spcPts val="400"/>
              </a:spcBef>
              <a:spcAft>
                <a:spcPts val="0"/>
              </a:spcAft>
              <a:buClr>
                <a:srgbClr val="FFC000"/>
              </a:buClr>
              <a:buSzPts val="2000"/>
              <a:buChar char="•"/>
            </a:pPr>
            <a:r>
              <a:rPr lang="en-US" sz="2000" dirty="0">
                <a:solidFill>
                  <a:srgbClr val="002060"/>
                </a:solidFill>
                <a:latin typeface="Roboto"/>
                <a:ea typeface="Roboto"/>
                <a:cs typeface="Roboto"/>
                <a:sym typeface="Roboto"/>
              </a:rPr>
              <a:t>A plan to avoid a “death spiral”</a:t>
            </a:r>
            <a:endParaRPr dirty="0"/>
          </a:p>
          <a:p>
            <a:pPr marL="0" lvl="0" indent="0" algn="l" rtl="0">
              <a:spcBef>
                <a:spcPts val="400"/>
              </a:spcBef>
              <a:spcAft>
                <a:spcPts val="0"/>
              </a:spcAft>
              <a:buSzPts val="2000"/>
              <a:buNone/>
            </a:pPr>
            <a:endParaRPr sz="2000" dirty="0">
              <a:latin typeface="Roboto"/>
              <a:ea typeface="Roboto"/>
              <a:cs typeface="Roboto"/>
              <a:sym typeface="Roboto"/>
            </a:endParaRPr>
          </a:p>
        </p:txBody>
      </p:sp>
      <p:sp>
        <p:nvSpPr>
          <p:cNvPr id="1270" name="Google Shape;1270;p27"/>
          <p:cNvSpPr txBox="1">
            <a:spLocks noGrp="1"/>
          </p:cNvSpPr>
          <p:nvPr>
            <p:ph type="title"/>
          </p:nvPr>
        </p:nvSpPr>
        <p:spPr>
          <a:xfrm>
            <a:off x="2283643" y="685800"/>
            <a:ext cx="4576713" cy="11348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3000"/>
              <a:buFont typeface="Roboto"/>
              <a:buNone/>
            </a:pPr>
            <a:r>
              <a:rPr lang="en-US" sz="3000" b="1">
                <a:solidFill>
                  <a:srgbClr val="002060"/>
                </a:solidFill>
                <a:latin typeface="Roboto"/>
                <a:ea typeface="Roboto"/>
                <a:cs typeface="Roboto"/>
                <a:sym typeface="Roboto"/>
              </a:rPr>
              <a:t>Assets don’t pay for care. </a:t>
            </a:r>
            <a:br>
              <a:rPr lang="en-US" sz="3000" b="1">
                <a:solidFill>
                  <a:srgbClr val="002060"/>
                </a:solidFill>
                <a:latin typeface="Roboto"/>
                <a:ea typeface="Roboto"/>
                <a:cs typeface="Roboto"/>
                <a:sym typeface="Roboto"/>
              </a:rPr>
            </a:br>
            <a:r>
              <a:rPr lang="en-US" sz="3000" b="1">
                <a:solidFill>
                  <a:srgbClr val="002060"/>
                </a:solidFill>
                <a:latin typeface="Roboto"/>
                <a:ea typeface="Roboto"/>
                <a:cs typeface="Roboto"/>
                <a:sym typeface="Roboto"/>
              </a:rPr>
              <a:t>Income pays for care.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28"/>
          <p:cNvSpPr txBox="1">
            <a:spLocks noGrp="1"/>
          </p:cNvSpPr>
          <p:nvPr>
            <p:ph type="body" idx="1"/>
          </p:nvPr>
        </p:nvSpPr>
        <p:spPr>
          <a:xfrm>
            <a:off x="457200" y="1828800"/>
            <a:ext cx="8229600" cy="4035558"/>
          </a:xfrm>
          <a:prstGeom prst="rect">
            <a:avLst/>
          </a:prstGeom>
          <a:noFill/>
          <a:ln>
            <a:noFill/>
          </a:ln>
        </p:spPr>
        <p:txBody>
          <a:bodyPr spcFirstLastPara="1" wrap="square" lIns="91425" tIns="45700" rIns="91425" bIns="45700" anchor="t" anchorCtr="0">
            <a:normAutofit/>
          </a:bodyPr>
          <a:lstStyle/>
          <a:p>
            <a:pPr marL="257175" lvl="0" indent="-257175" algn="l" rtl="0">
              <a:lnSpc>
                <a:spcPct val="90000"/>
              </a:lnSpc>
              <a:spcBef>
                <a:spcPts val="0"/>
              </a:spcBef>
              <a:spcAft>
                <a:spcPts val="0"/>
              </a:spcAft>
              <a:buSzPts val="2000"/>
              <a:buChar char="•"/>
            </a:pPr>
            <a:r>
              <a:rPr lang="en-US" sz="2000" dirty="0">
                <a:solidFill>
                  <a:srgbClr val="002060"/>
                </a:solidFill>
                <a:latin typeface="Roboto"/>
                <a:ea typeface="Roboto"/>
                <a:cs typeface="Roboto"/>
                <a:sym typeface="Roboto"/>
              </a:rPr>
              <a:t>The client may not live a long life or even if he does, may never need care but do you see how severe the consequences would be to his family?</a:t>
            </a:r>
            <a:endParaRPr dirty="0"/>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This is not a discussion about long-term care insurance. </a:t>
            </a:r>
            <a:endParaRPr sz="2000" dirty="0">
              <a:solidFill>
                <a:srgbClr val="002060"/>
              </a:solidFill>
              <a:latin typeface="Roboto"/>
              <a:ea typeface="Roboto"/>
              <a:cs typeface="Roboto"/>
              <a:sym typeface="Roboto"/>
            </a:endParaRPr>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It’s a discussion about the consequences that not having a plan will have on the plan you put together for your client.</a:t>
            </a:r>
            <a:endParaRPr dirty="0"/>
          </a:p>
          <a:p>
            <a:pPr marL="0" lvl="0" indent="0" algn="l" rtl="0">
              <a:spcBef>
                <a:spcPts val="400"/>
              </a:spcBef>
              <a:spcAft>
                <a:spcPts val="0"/>
              </a:spcAft>
              <a:buSzPts val="2000"/>
              <a:buNone/>
            </a:pPr>
            <a:endParaRPr sz="2000" dirty="0">
              <a:latin typeface="Roboto"/>
              <a:ea typeface="Roboto"/>
              <a:cs typeface="Roboto"/>
              <a:sym typeface="Roboto"/>
            </a:endParaRPr>
          </a:p>
        </p:txBody>
      </p:sp>
      <p:sp>
        <p:nvSpPr>
          <p:cNvPr id="1276" name="Google Shape;1276;p28"/>
          <p:cNvSpPr txBox="1">
            <a:spLocks noGrp="1"/>
          </p:cNvSpPr>
          <p:nvPr>
            <p:ph type="title"/>
          </p:nvPr>
        </p:nvSpPr>
        <p:spPr>
          <a:xfrm>
            <a:off x="1600200" y="618977"/>
            <a:ext cx="5943600" cy="90173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2060"/>
              </a:buClr>
              <a:buSzPts val="3000"/>
              <a:buFont typeface="Roboto"/>
              <a:buNone/>
            </a:pPr>
            <a:r>
              <a:rPr lang="en-US" sz="3000" b="1">
                <a:solidFill>
                  <a:srgbClr val="002060"/>
                </a:solidFill>
                <a:latin typeface="Roboto"/>
                <a:ea typeface="Roboto"/>
                <a:cs typeface="Roboto"/>
                <a:sym typeface="Roboto"/>
              </a:rPr>
              <a:t>The Importance of Having a Plan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29"/>
          <p:cNvSpPr txBox="1">
            <a:spLocks noGrp="1"/>
          </p:cNvSpPr>
          <p:nvPr>
            <p:ph type="body" idx="1"/>
          </p:nvPr>
        </p:nvSpPr>
        <p:spPr>
          <a:xfrm>
            <a:off x="2247900" y="2514600"/>
            <a:ext cx="4648200" cy="138918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3000"/>
              <a:buNone/>
            </a:pPr>
            <a:r>
              <a:rPr lang="en-US" sz="3000" b="1">
                <a:solidFill>
                  <a:srgbClr val="002060"/>
                </a:solidFill>
                <a:latin typeface="Roboto"/>
                <a:ea typeface="Roboto"/>
                <a:cs typeface="Roboto"/>
                <a:sym typeface="Roboto"/>
              </a:rPr>
              <a:t>Educate the COI About </a:t>
            </a:r>
            <a:br>
              <a:rPr lang="en-US" sz="3000" b="1">
                <a:solidFill>
                  <a:srgbClr val="002060"/>
                </a:solidFill>
                <a:latin typeface="Roboto"/>
                <a:ea typeface="Roboto"/>
                <a:cs typeface="Roboto"/>
                <a:sym typeface="Roboto"/>
              </a:rPr>
            </a:br>
            <a:r>
              <a:rPr lang="en-US" sz="3000" b="1">
                <a:solidFill>
                  <a:srgbClr val="002060"/>
                </a:solidFill>
                <a:latin typeface="Roboto"/>
                <a:ea typeface="Roboto"/>
                <a:cs typeface="Roboto"/>
                <a:sym typeface="Roboto"/>
              </a:rPr>
              <a:t>What LTCi Really Does…</a:t>
            </a:r>
            <a:endParaRPr/>
          </a:p>
          <a:p>
            <a:pPr marL="0" lvl="0" indent="0" algn="l" rtl="0">
              <a:spcBef>
                <a:spcPts val="600"/>
              </a:spcBef>
              <a:spcAft>
                <a:spcPts val="0"/>
              </a:spcAft>
              <a:buSzPts val="3000"/>
              <a:buNone/>
            </a:pPr>
            <a:endParaRPr sz="3000" b="1">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3"/>
          <p:cNvSpPr txBox="1">
            <a:spLocks noGrp="1"/>
          </p:cNvSpPr>
          <p:nvPr>
            <p:ph type="body" idx="1"/>
          </p:nvPr>
        </p:nvSpPr>
        <p:spPr>
          <a:xfrm>
            <a:off x="457200" y="1905000"/>
            <a:ext cx="8229600" cy="3277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000"/>
              <a:buNone/>
            </a:pPr>
            <a:r>
              <a:rPr lang="en-US" sz="2000">
                <a:solidFill>
                  <a:srgbClr val="002060"/>
                </a:solidFill>
                <a:latin typeface="Roboto"/>
                <a:ea typeface="Roboto"/>
                <a:cs typeface="Roboto"/>
                <a:sym typeface="Roboto"/>
              </a:rPr>
              <a:t>The goal is to help you align </a:t>
            </a:r>
            <a:endParaRPr/>
          </a:p>
          <a:p>
            <a:pPr marL="0" lvl="0" indent="0" algn="ctr" rtl="0">
              <a:spcBef>
                <a:spcPts val="400"/>
              </a:spcBef>
              <a:spcAft>
                <a:spcPts val="0"/>
              </a:spcAft>
              <a:buSzPts val="2000"/>
              <a:buNone/>
            </a:pPr>
            <a:r>
              <a:rPr lang="en-US" sz="2000">
                <a:solidFill>
                  <a:srgbClr val="002060"/>
                </a:solidFill>
                <a:latin typeface="Roboto"/>
                <a:ea typeface="Roboto"/>
                <a:cs typeface="Roboto"/>
                <a:sym typeface="Roboto"/>
              </a:rPr>
              <a:t>your message with the norms and expectations of</a:t>
            </a:r>
            <a:endParaRPr/>
          </a:p>
          <a:p>
            <a:pPr marL="0" lvl="0" indent="0" algn="ctr" rtl="0">
              <a:spcBef>
                <a:spcPts val="400"/>
              </a:spcBef>
              <a:spcAft>
                <a:spcPts val="0"/>
              </a:spcAft>
              <a:buSzPts val="2000"/>
              <a:buNone/>
            </a:pPr>
            <a:r>
              <a:rPr lang="en-US" sz="2000">
                <a:solidFill>
                  <a:srgbClr val="002060"/>
                </a:solidFill>
                <a:latin typeface="Roboto"/>
                <a:ea typeface="Roboto"/>
                <a:cs typeface="Roboto"/>
                <a:sym typeface="Roboto"/>
              </a:rPr>
              <a:t>those to whom you want to </a:t>
            </a:r>
            <a:endParaRPr/>
          </a:p>
          <a:p>
            <a:pPr marL="0" lvl="0" indent="0" algn="ctr" rtl="0">
              <a:spcBef>
                <a:spcPts val="400"/>
              </a:spcBef>
              <a:spcAft>
                <a:spcPts val="0"/>
              </a:spcAft>
              <a:buSzPts val="2000"/>
              <a:buNone/>
            </a:pPr>
            <a:r>
              <a:rPr lang="en-US" sz="2000">
                <a:solidFill>
                  <a:srgbClr val="002060"/>
                </a:solidFill>
                <a:latin typeface="Roboto"/>
                <a:ea typeface="Roboto"/>
                <a:cs typeface="Roboto"/>
                <a:sym typeface="Roboto"/>
              </a:rPr>
              <a:t>be a referral resource</a:t>
            </a:r>
            <a:endParaRPr/>
          </a:p>
          <a:p>
            <a:pPr marL="0" lvl="0" indent="0" algn="l" rtl="0">
              <a:spcBef>
                <a:spcPts val="400"/>
              </a:spcBef>
              <a:spcAft>
                <a:spcPts val="0"/>
              </a:spcAft>
              <a:buSzPts val="2000"/>
              <a:buNone/>
            </a:pPr>
            <a:endParaRPr sz="2000">
              <a:latin typeface="Roboto"/>
              <a:ea typeface="Roboto"/>
              <a:cs typeface="Roboto"/>
              <a:sym typeface="Roboto"/>
            </a:endParaRPr>
          </a:p>
        </p:txBody>
      </p:sp>
      <p:sp>
        <p:nvSpPr>
          <p:cNvPr id="1134" name="Google Shape;1134;p3"/>
          <p:cNvSpPr txBox="1"/>
          <p:nvPr/>
        </p:nvSpPr>
        <p:spPr>
          <a:xfrm>
            <a:off x="3609287" y="838200"/>
            <a:ext cx="1925426" cy="553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02060"/>
                </a:solidFill>
                <a:latin typeface="Roboto"/>
                <a:ea typeface="Roboto"/>
                <a:cs typeface="Roboto"/>
                <a:sym typeface="Roboto"/>
              </a:rPr>
              <a:t>The Goal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30"/>
          <p:cNvSpPr txBox="1">
            <a:spLocks noGrp="1"/>
          </p:cNvSpPr>
          <p:nvPr>
            <p:ph type="body" idx="1"/>
          </p:nvPr>
        </p:nvSpPr>
        <p:spPr>
          <a:xfrm>
            <a:off x="466725" y="2034423"/>
            <a:ext cx="8229600" cy="2074093"/>
          </a:xfrm>
          <a:prstGeom prst="rect">
            <a:avLst/>
          </a:prstGeom>
          <a:noFill/>
          <a:ln>
            <a:noFill/>
          </a:ln>
        </p:spPr>
        <p:txBody>
          <a:bodyPr spcFirstLastPara="1" wrap="square" lIns="91425" tIns="45700" rIns="91425" bIns="45700" anchor="t" anchorCtr="0">
            <a:normAutofit/>
          </a:bodyPr>
          <a:lstStyle/>
          <a:p>
            <a:pPr marL="257175" lvl="0" indent="-257175" algn="l" rtl="0">
              <a:lnSpc>
                <a:spcPct val="90000"/>
              </a:lnSpc>
              <a:spcBef>
                <a:spcPts val="581"/>
              </a:spcBef>
              <a:spcAft>
                <a:spcPts val="0"/>
              </a:spcAft>
              <a:buSzPts val="2000"/>
              <a:buChar char="•"/>
            </a:pPr>
            <a:r>
              <a:rPr lang="en-US" sz="2000" dirty="0">
                <a:solidFill>
                  <a:srgbClr val="002060"/>
                </a:solidFill>
                <a:latin typeface="Roboto" panose="02000000000000000000" pitchFamily="2" charset="0"/>
                <a:ea typeface="Roboto" panose="02000000000000000000" pitchFamily="2" charset="0"/>
                <a:cs typeface="Roboto"/>
                <a:sym typeface="Roboto"/>
              </a:rPr>
              <a:t>It is a source of income that is no different than what Life and DI insurance do…</a:t>
            </a:r>
          </a:p>
          <a:p>
            <a:pPr marL="257175" lvl="0" indent="-257175" algn="l" rtl="0">
              <a:lnSpc>
                <a:spcPct val="90000"/>
              </a:lnSpc>
              <a:spcBef>
                <a:spcPts val="581"/>
              </a:spcBef>
              <a:spcAft>
                <a:spcPts val="0"/>
              </a:spcAft>
              <a:buSzPts val="2000"/>
              <a:buChar char="•"/>
            </a:pPr>
            <a:r>
              <a:rPr lang="en-US" sz="2000" dirty="0">
                <a:solidFill>
                  <a:srgbClr val="002060"/>
                </a:solidFill>
                <a:latin typeface="Roboto" panose="02000000000000000000" pitchFamily="2" charset="0"/>
                <a:ea typeface="Roboto" panose="02000000000000000000" pitchFamily="2" charset="0"/>
                <a:cs typeface="Roboto"/>
                <a:sym typeface="Roboto"/>
              </a:rPr>
              <a:t>It funds a plan, the goal of which is to keep the client safe at home while protecting the emotional physical and financial wellbeing of those he loves</a:t>
            </a:r>
          </a:p>
          <a:p>
            <a:pPr marL="257175" lvl="0" indent="-257175" algn="l" rtl="0">
              <a:lnSpc>
                <a:spcPct val="90000"/>
              </a:lnSpc>
              <a:spcBef>
                <a:spcPts val="581"/>
              </a:spcBef>
              <a:spcAft>
                <a:spcPts val="0"/>
              </a:spcAft>
              <a:buSzPts val="2000"/>
              <a:buChar char="•"/>
            </a:pPr>
            <a:r>
              <a:rPr lang="en-US" sz="2000" dirty="0">
                <a:solidFill>
                  <a:srgbClr val="002060"/>
                </a:solidFill>
                <a:latin typeface="Roboto" panose="02000000000000000000" pitchFamily="2" charset="0"/>
                <a:ea typeface="Roboto" panose="02000000000000000000" pitchFamily="2" charset="0"/>
                <a:cs typeface="Roboto"/>
                <a:sym typeface="Roboto"/>
              </a:rPr>
              <a:t>Provides a predictable stream of income…</a:t>
            </a:r>
            <a:endParaRPr sz="2000" dirty="0">
              <a:latin typeface="Roboto" panose="02000000000000000000" pitchFamily="2" charset="0"/>
              <a:ea typeface="Roboto" panose="02000000000000000000" pitchFamily="2" charset="0"/>
            </a:endParaRPr>
          </a:p>
          <a:p>
            <a:pPr marL="0" lvl="0" indent="0" algn="l" rtl="0">
              <a:spcBef>
                <a:spcPts val="400"/>
              </a:spcBef>
              <a:spcAft>
                <a:spcPts val="0"/>
              </a:spcAft>
              <a:buSzPts val="2000"/>
              <a:buNone/>
            </a:pPr>
            <a:endParaRPr sz="2000" dirty="0">
              <a:latin typeface="Roboto"/>
              <a:ea typeface="Roboto"/>
              <a:cs typeface="Roboto"/>
              <a:sym typeface="Roboto"/>
            </a:endParaRPr>
          </a:p>
        </p:txBody>
      </p:sp>
      <p:sp>
        <p:nvSpPr>
          <p:cNvPr id="1287" name="Google Shape;1287;p30"/>
          <p:cNvSpPr txBox="1">
            <a:spLocks noGrp="1"/>
          </p:cNvSpPr>
          <p:nvPr>
            <p:ph type="title"/>
          </p:nvPr>
        </p:nvSpPr>
        <p:spPr>
          <a:xfrm>
            <a:off x="466725" y="838200"/>
            <a:ext cx="8234313" cy="603316"/>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2060"/>
              </a:buClr>
              <a:buSzPct val="100000"/>
              <a:buFont typeface="Roboto"/>
              <a:buNone/>
            </a:pPr>
            <a:br>
              <a:rPr lang="en-US" b="1">
                <a:solidFill>
                  <a:srgbClr val="002060"/>
                </a:solidFill>
                <a:latin typeface="Roboto"/>
                <a:ea typeface="Roboto"/>
                <a:cs typeface="Roboto"/>
                <a:sym typeface="Roboto"/>
              </a:rPr>
            </a:br>
            <a:r>
              <a:rPr lang="en-US" b="1">
                <a:solidFill>
                  <a:srgbClr val="002060"/>
                </a:solidFill>
                <a:latin typeface="Roboto"/>
                <a:ea typeface="Roboto"/>
                <a:cs typeface="Roboto"/>
                <a:sym typeface="Roboto"/>
              </a:rPr>
              <a:t>The Introduction of Long-Term Care Insurance</a:t>
            </a:r>
            <a:br>
              <a:rPr lang="en-US" b="1">
                <a:solidFill>
                  <a:srgbClr val="002060"/>
                </a:solidFill>
                <a:latin typeface="Roboto"/>
                <a:ea typeface="Roboto"/>
                <a:cs typeface="Roboto"/>
                <a:sym typeface="Roboto"/>
              </a:rPr>
            </a:br>
            <a:endParaRPr b="1">
              <a:solidFill>
                <a:srgbClr val="002060"/>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31"/>
          <p:cNvSpPr txBox="1">
            <a:spLocks noGrp="1"/>
          </p:cNvSpPr>
          <p:nvPr>
            <p:ph type="body" idx="1"/>
          </p:nvPr>
        </p:nvSpPr>
        <p:spPr>
          <a:xfrm>
            <a:off x="457199" y="1828800"/>
            <a:ext cx="8229600" cy="36816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dirty="0">
                <a:solidFill>
                  <a:srgbClr val="002060"/>
                </a:solidFill>
                <a:latin typeface="Roboto"/>
                <a:ea typeface="Roboto"/>
                <a:cs typeface="Roboto"/>
                <a:sym typeface="Roboto"/>
              </a:rPr>
              <a:t>Is used to pay for care allowing those he loves to supervise rather than provide it.</a:t>
            </a:r>
            <a:endParaRPr dirty="0"/>
          </a:p>
          <a:p>
            <a:pPr marL="0" lvl="0" indent="0" algn="l" rtl="0">
              <a:lnSpc>
                <a:spcPct val="90000"/>
              </a:lnSpc>
              <a:spcBef>
                <a:spcPts val="581"/>
              </a:spcBef>
              <a:spcAft>
                <a:spcPts val="0"/>
              </a:spcAft>
              <a:buSzPts val="2000"/>
              <a:buNone/>
            </a:pPr>
            <a:endParaRPr sz="2000" dirty="0">
              <a:solidFill>
                <a:srgbClr val="002060"/>
              </a:solidFill>
              <a:latin typeface="Roboto"/>
              <a:ea typeface="Roboto"/>
              <a:cs typeface="Roboto"/>
              <a:sym typeface="Roboto"/>
            </a:endParaRPr>
          </a:p>
          <a:p>
            <a:pPr marL="0" lvl="0" indent="0" algn="l" rtl="0">
              <a:lnSpc>
                <a:spcPct val="90000"/>
              </a:lnSpc>
              <a:spcBef>
                <a:spcPts val="581"/>
              </a:spcBef>
              <a:spcAft>
                <a:spcPts val="0"/>
              </a:spcAft>
              <a:buSzPts val="2000"/>
              <a:buNone/>
            </a:pPr>
            <a:r>
              <a:rPr lang="en-US" sz="2000" dirty="0">
                <a:solidFill>
                  <a:srgbClr val="002060"/>
                </a:solidFill>
                <a:latin typeface="Roboto"/>
                <a:ea typeface="Roboto"/>
                <a:cs typeface="Roboto"/>
                <a:sym typeface="Roboto"/>
              </a:rPr>
              <a:t>That stream of income also…</a:t>
            </a:r>
            <a:endParaRPr dirty="0"/>
          </a:p>
          <a:p>
            <a:pPr marL="0" lvl="0" indent="0" algn="l" rtl="0">
              <a:lnSpc>
                <a:spcPct val="90000"/>
              </a:lnSpc>
              <a:spcBef>
                <a:spcPts val="581"/>
              </a:spcBef>
              <a:spcAft>
                <a:spcPts val="0"/>
              </a:spcAft>
              <a:buSzPts val="2000"/>
              <a:buNone/>
            </a:pPr>
            <a:endParaRPr sz="2000" dirty="0">
              <a:solidFill>
                <a:srgbClr val="002060"/>
              </a:solidFill>
              <a:latin typeface="Roboto"/>
              <a:ea typeface="Roboto"/>
              <a:cs typeface="Roboto"/>
              <a:sym typeface="Roboto"/>
            </a:endParaRPr>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Gives the client’s children the second gift of life</a:t>
            </a:r>
            <a:endParaRPr dirty="0"/>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Keeps the siblings together by keeping them apart </a:t>
            </a:r>
            <a:endParaRPr dirty="0"/>
          </a:p>
          <a:p>
            <a:pPr marL="0" lvl="0" indent="0" algn="l" rtl="0">
              <a:spcBef>
                <a:spcPts val="400"/>
              </a:spcBef>
              <a:spcAft>
                <a:spcPts val="0"/>
              </a:spcAft>
              <a:buSzPts val="2000"/>
              <a:buNone/>
            </a:pPr>
            <a:endParaRPr sz="2000" dirty="0">
              <a:latin typeface="Roboto"/>
              <a:ea typeface="Roboto"/>
              <a:cs typeface="Roboto"/>
              <a:sym typeface="Roboto"/>
            </a:endParaRPr>
          </a:p>
        </p:txBody>
      </p:sp>
      <p:sp>
        <p:nvSpPr>
          <p:cNvPr id="1293" name="Google Shape;1293;p31"/>
          <p:cNvSpPr txBox="1">
            <a:spLocks noGrp="1"/>
          </p:cNvSpPr>
          <p:nvPr>
            <p:ph type="title"/>
          </p:nvPr>
        </p:nvSpPr>
        <p:spPr>
          <a:xfrm>
            <a:off x="1864936" y="838200"/>
            <a:ext cx="5414127" cy="603316"/>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2060"/>
              </a:buClr>
              <a:buSzPct val="100000"/>
              <a:buFont typeface="Roboto"/>
              <a:buNone/>
            </a:pPr>
            <a:br>
              <a:rPr lang="en-US" b="1">
                <a:solidFill>
                  <a:srgbClr val="002060"/>
                </a:solidFill>
                <a:latin typeface="Roboto"/>
                <a:ea typeface="Roboto"/>
                <a:cs typeface="Roboto"/>
                <a:sym typeface="Roboto"/>
              </a:rPr>
            </a:br>
            <a:r>
              <a:rPr lang="en-US" b="1">
                <a:solidFill>
                  <a:srgbClr val="002060"/>
                </a:solidFill>
                <a:latin typeface="Roboto"/>
                <a:ea typeface="Roboto"/>
                <a:cs typeface="Roboto"/>
                <a:sym typeface="Roboto"/>
              </a:rPr>
              <a:t>The Value of Funding the Plan</a:t>
            </a:r>
            <a:br>
              <a:rPr lang="en-US" b="1">
                <a:solidFill>
                  <a:srgbClr val="002060"/>
                </a:solidFill>
                <a:latin typeface="Roboto"/>
                <a:ea typeface="Roboto"/>
                <a:cs typeface="Roboto"/>
                <a:sym typeface="Roboto"/>
              </a:rPr>
            </a:br>
            <a:endParaRPr b="1">
              <a:solidFill>
                <a:srgbClr val="002060"/>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32"/>
          <p:cNvSpPr txBox="1">
            <a:spLocks noGrp="1"/>
          </p:cNvSpPr>
          <p:nvPr>
            <p:ph type="body" idx="1"/>
          </p:nvPr>
        </p:nvSpPr>
        <p:spPr>
          <a:xfrm>
            <a:off x="457198" y="1828800"/>
            <a:ext cx="8229600" cy="3655319"/>
          </a:xfrm>
          <a:prstGeom prst="rect">
            <a:avLst/>
          </a:prstGeom>
          <a:noFill/>
          <a:ln>
            <a:noFill/>
          </a:ln>
        </p:spPr>
        <p:txBody>
          <a:bodyPr spcFirstLastPara="1" wrap="square" lIns="91425" tIns="45700" rIns="91425" bIns="45700" anchor="t" anchorCtr="0">
            <a:noAutofit/>
          </a:bodyPr>
          <a:lstStyle/>
          <a:p>
            <a:pPr marL="345281" lvl="0" indent="-342900" algn="l" rtl="0">
              <a:spcBef>
                <a:spcPts val="0"/>
              </a:spcBef>
              <a:spcAft>
                <a:spcPts val="0"/>
              </a:spcAft>
              <a:buClr>
                <a:srgbClr val="FFC000"/>
              </a:buClr>
              <a:buSzPts val="2000"/>
              <a:buChar char="•"/>
            </a:pPr>
            <a:r>
              <a:rPr lang="en-US" sz="2000" dirty="0">
                <a:solidFill>
                  <a:srgbClr val="002060"/>
                </a:solidFill>
                <a:latin typeface="Roboto"/>
                <a:ea typeface="Roboto"/>
                <a:cs typeface="Roboto"/>
                <a:sym typeface="Roboto"/>
              </a:rPr>
              <a:t>Since care is covered, it eliminates the need to reallocate retirement income, which means the client can keep his financial commitments</a:t>
            </a:r>
            <a:endParaRPr dirty="0"/>
          </a:p>
          <a:p>
            <a:pPr marL="345281" lvl="0" indent="-342900" algn="l" rtl="0">
              <a:spcBef>
                <a:spcPts val="581"/>
              </a:spcBef>
              <a:spcAft>
                <a:spcPts val="0"/>
              </a:spcAft>
              <a:buClr>
                <a:srgbClr val="FFC000"/>
              </a:buClr>
              <a:buSzPts val="2000"/>
              <a:buChar char="•"/>
            </a:pPr>
            <a:r>
              <a:rPr lang="en-US" sz="2000" dirty="0">
                <a:solidFill>
                  <a:srgbClr val="002060"/>
                </a:solidFill>
                <a:latin typeface="Roboto"/>
                <a:ea typeface="Roboto"/>
                <a:cs typeface="Roboto"/>
                <a:sym typeface="Roboto"/>
              </a:rPr>
              <a:t>Ultimately, every plan the COI puts together, executes properly</a:t>
            </a:r>
            <a:endParaRPr dirty="0"/>
          </a:p>
          <a:p>
            <a:pPr marL="345281" lvl="0" indent="-342900" algn="l" rtl="0">
              <a:spcBef>
                <a:spcPts val="581"/>
              </a:spcBef>
              <a:spcAft>
                <a:spcPts val="0"/>
              </a:spcAft>
              <a:buClr>
                <a:srgbClr val="FFC000"/>
              </a:buClr>
              <a:buSzPts val="2000"/>
              <a:buChar char="•"/>
            </a:pPr>
            <a:r>
              <a:rPr lang="en-US" sz="2000" dirty="0" err="1">
                <a:solidFill>
                  <a:srgbClr val="002060"/>
                </a:solidFill>
                <a:latin typeface="Roboto"/>
                <a:ea typeface="Roboto"/>
                <a:cs typeface="Roboto"/>
                <a:sym typeface="Roboto"/>
              </a:rPr>
              <a:t>LTCi</a:t>
            </a:r>
            <a:r>
              <a:rPr lang="en-US" sz="2000" dirty="0">
                <a:solidFill>
                  <a:srgbClr val="002060"/>
                </a:solidFill>
                <a:latin typeface="Roboto"/>
                <a:ea typeface="Roboto"/>
                <a:cs typeface="Roboto"/>
                <a:sym typeface="Roboto"/>
              </a:rPr>
              <a:t> keeps assets under management. Assets under management = fees</a:t>
            </a:r>
            <a:endParaRPr dirty="0"/>
          </a:p>
          <a:p>
            <a:pPr marL="345281" lvl="0" indent="-342900" algn="l" rtl="0">
              <a:spcBef>
                <a:spcPts val="581"/>
              </a:spcBef>
              <a:spcAft>
                <a:spcPts val="0"/>
              </a:spcAft>
              <a:buClr>
                <a:srgbClr val="FFC000"/>
              </a:buClr>
              <a:buSzPts val="2000"/>
              <a:buChar char="•"/>
            </a:pPr>
            <a:r>
              <a:rPr lang="en-US" sz="2000" dirty="0" err="1">
                <a:solidFill>
                  <a:srgbClr val="002060"/>
                </a:solidFill>
                <a:latin typeface="Roboto"/>
                <a:ea typeface="Roboto"/>
                <a:cs typeface="Roboto"/>
                <a:sym typeface="Roboto"/>
              </a:rPr>
              <a:t>LTCi</a:t>
            </a:r>
            <a:r>
              <a:rPr lang="en-US" sz="2000" dirty="0">
                <a:solidFill>
                  <a:srgbClr val="002060"/>
                </a:solidFill>
                <a:latin typeface="Roboto"/>
                <a:ea typeface="Roboto"/>
                <a:cs typeface="Roboto"/>
                <a:sym typeface="Roboto"/>
              </a:rPr>
              <a:t> acts as an intergenerational bridge between clients and their children</a:t>
            </a:r>
            <a:endParaRPr dirty="0"/>
          </a:p>
          <a:p>
            <a:pPr marL="0" lvl="0" indent="0" algn="l" rtl="0">
              <a:spcBef>
                <a:spcPts val="400"/>
              </a:spcBef>
              <a:spcAft>
                <a:spcPts val="0"/>
              </a:spcAft>
              <a:buSzPts val="2000"/>
              <a:buNone/>
            </a:pPr>
            <a:endParaRPr sz="2000" dirty="0">
              <a:latin typeface="Roboto"/>
              <a:ea typeface="Roboto"/>
              <a:cs typeface="Roboto"/>
              <a:sym typeface="Roboto"/>
            </a:endParaRPr>
          </a:p>
        </p:txBody>
      </p:sp>
      <p:sp>
        <p:nvSpPr>
          <p:cNvPr id="1299" name="Google Shape;1299;p32"/>
          <p:cNvSpPr txBox="1">
            <a:spLocks noGrp="1"/>
          </p:cNvSpPr>
          <p:nvPr>
            <p:ph type="title"/>
          </p:nvPr>
        </p:nvSpPr>
        <p:spPr>
          <a:xfrm>
            <a:off x="3388542" y="838200"/>
            <a:ext cx="2366913" cy="603316"/>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2060"/>
              </a:buClr>
              <a:buSzPct val="100000"/>
              <a:buFont typeface="Roboto"/>
              <a:buNone/>
            </a:pPr>
            <a:br>
              <a:rPr lang="en-US" b="1">
                <a:solidFill>
                  <a:srgbClr val="002060"/>
                </a:solidFill>
                <a:latin typeface="Roboto"/>
                <a:ea typeface="Roboto"/>
                <a:cs typeface="Roboto"/>
                <a:sym typeface="Roboto"/>
              </a:rPr>
            </a:br>
            <a:r>
              <a:rPr lang="en-US" b="1">
                <a:solidFill>
                  <a:srgbClr val="002060"/>
                </a:solidFill>
                <a:latin typeface="Roboto"/>
                <a:ea typeface="Roboto"/>
                <a:cs typeface="Roboto"/>
                <a:sym typeface="Roboto"/>
              </a:rPr>
              <a:t>In Summary</a:t>
            </a:r>
            <a:br>
              <a:rPr lang="en-US" b="1">
                <a:solidFill>
                  <a:srgbClr val="002060"/>
                </a:solidFill>
                <a:latin typeface="Roboto"/>
                <a:ea typeface="Roboto"/>
                <a:cs typeface="Roboto"/>
                <a:sym typeface="Roboto"/>
              </a:rPr>
            </a:br>
            <a:endParaRPr b="1">
              <a:solidFill>
                <a:srgbClr val="00206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4"/>
          <p:cNvSpPr txBox="1">
            <a:spLocks noGrp="1"/>
          </p:cNvSpPr>
          <p:nvPr>
            <p:ph type="body" idx="1"/>
          </p:nvPr>
        </p:nvSpPr>
        <p:spPr>
          <a:xfrm>
            <a:off x="1028700" y="1828800"/>
            <a:ext cx="7086600" cy="3508131"/>
          </a:xfrm>
          <a:prstGeom prst="rect">
            <a:avLst/>
          </a:prstGeom>
          <a:noFill/>
          <a:ln>
            <a:noFill/>
          </a:ln>
        </p:spPr>
        <p:txBody>
          <a:bodyPr spcFirstLastPara="1" wrap="square" lIns="91425" tIns="45700" rIns="91425" bIns="45700" anchor="t" anchorCtr="0">
            <a:normAutofit/>
          </a:bodyPr>
          <a:lstStyle/>
          <a:p>
            <a:pPr marL="257175" lvl="0" indent="-257175" algn="l" rtl="0">
              <a:lnSpc>
                <a:spcPct val="90000"/>
              </a:lnSpc>
              <a:spcBef>
                <a:spcPts val="0"/>
              </a:spcBef>
              <a:spcAft>
                <a:spcPts val="0"/>
              </a:spcAft>
              <a:buSzPts val="2000"/>
              <a:buChar char="•"/>
            </a:pPr>
            <a:r>
              <a:rPr lang="en-US" sz="2000" dirty="0">
                <a:solidFill>
                  <a:srgbClr val="002060"/>
                </a:solidFill>
                <a:latin typeface="Roboto"/>
                <a:ea typeface="Roboto"/>
                <a:cs typeface="Roboto"/>
                <a:sym typeface="Roboto"/>
              </a:rPr>
              <a:t>What do prospects think you are talking about when you use the term “long-term care”?</a:t>
            </a:r>
            <a:endParaRPr dirty="0"/>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Consider using the term “extended care”</a:t>
            </a:r>
            <a:endParaRPr dirty="0"/>
          </a:p>
          <a:p>
            <a:pPr marL="257175" lvl="0" indent="-257175" algn="l" rtl="0">
              <a:lnSpc>
                <a:spcPct val="90000"/>
              </a:lnSpc>
              <a:spcBef>
                <a:spcPts val="581"/>
              </a:spcBef>
              <a:spcAft>
                <a:spcPts val="0"/>
              </a:spcAft>
              <a:buSzPts val="2000"/>
              <a:buChar char="•"/>
            </a:pPr>
            <a:r>
              <a:rPr lang="en-US" sz="2000" dirty="0">
                <a:solidFill>
                  <a:srgbClr val="002060"/>
                </a:solidFill>
                <a:latin typeface="Roboto"/>
                <a:ea typeface="Roboto"/>
                <a:cs typeface="Roboto"/>
                <a:sym typeface="Roboto"/>
              </a:rPr>
              <a:t>Consider the term “frail” not “sick”</a:t>
            </a:r>
            <a:endParaRPr dirty="0"/>
          </a:p>
          <a:p>
            <a:pPr marL="0" lvl="0" indent="0" algn="l" rtl="0">
              <a:lnSpc>
                <a:spcPct val="90000"/>
              </a:lnSpc>
              <a:spcBef>
                <a:spcPts val="400"/>
              </a:spcBef>
              <a:spcAft>
                <a:spcPts val="0"/>
              </a:spcAft>
              <a:buSzPts val="2000"/>
              <a:buNone/>
            </a:pPr>
            <a:endParaRPr sz="2000" dirty="0">
              <a:latin typeface="Roboto"/>
              <a:ea typeface="Roboto"/>
              <a:cs typeface="Roboto"/>
              <a:sym typeface="Roboto"/>
            </a:endParaRPr>
          </a:p>
        </p:txBody>
      </p:sp>
      <p:sp>
        <p:nvSpPr>
          <p:cNvPr id="1140" name="Google Shape;1140;p4"/>
          <p:cNvSpPr txBox="1"/>
          <p:nvPr/>
        </p:nvSpPr>
        <p:spPr>
          <a:xfrm>
            <a:off x="2060934" y="838200"/>
            <a:ext cx="502213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Consider Your Terminology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5"/>
          <p:cNvSpPr txBox="1">
            <a:spLocks noGrp="1"/>
          </p:cNvSpPr>
          <p:nvPr>
            <p:ph type="body" idx="1"/>
          </p:nvPr>
        </p:nvSpPr>
        <p:spPr>
          <a:xfrm>
            <a:off x="457199" y="1829646"/>
            <a:ext cx="8229600" cy="3198708"/>
          </a:xfrm>
          <a:prstGeom prst="rect">
            <a:avLst/>
          </a:prstGeom>
          <a:noFill/>
          <a:ln>
            <a:noFill/>
          </a:ln>
        </p:spPr>
        <p:txBody>
          <a:bodyPr spcFirstLastPara="1" wrap="square" lIns="91425" tIns="45700" rIns="91425" bIns="45700" anchor="t" anchorCtr="0">
            <a:noAutofit/>
          </a:bodyPr>
          <a:lstStyle/>
          <a:p>
            <a:pPr marL="3572" lvl="0" indent="-1190" algn="l" rtl="0">
              <a:lnSpc>
                <a:spcPct val="90000"/>
              </a:lnSpc>
              <a:spcBef>
                <a:spcPts val="0"/>
              </a:spcBef>
              <a:spcAft>
                <a:spcPts val="0"/>
              </a:spcAft>
              <a:buClr>
                <a:srgbClr val="000000"/>
              </a:buClr>
              <a:buSzPts val="2000"/>
              <a:buNone/>
            </a:pPr>
            <a:r>
              <a:rPr lang="en-US" sz="2000" dirty="0">
                <a:solidFill>
                  <a:srgbClr val="002060"/>
                </a:solidFill>
                <a:latin typeface="Roboto"/>
                <a:ea typeface="Roboto"/>
                <a:cs typeface="Roboto"/>
                <a:sym typeface="Roboto"/>
              </a:rPr>
              <a:t>Know your prospects.</a:t>
            </a:r>
            <a:endParaRPr dirty="0"/>
          </a:p>
          <a:p>
            <a:pPr marL="3572" lvl="0" indent="-1190" algn="l" rtl="0">
              <a:lnSpc>
                <a:spcPct val="90000"/>
              </a:lnSpc>
              <a:spcBef>
                <a:spcPts val="581"/>
              </a:spcBef>
              <a:spcAft>
                <a:spcPts val="0"/>
              </a:spcAft>
              <a:buClr>
                <a:srgbClr val="000000"/>
              </a:buClr>
              <a:buSzPts val="2000"/>
              <a:buNone/>
            </a:pPr>
            <a:endParaRPr sz="2000" dirty="0">
              <a:solidFill>
                <a:srgbClr val="002060"/>
              </a:solidFill>
              <a:latin typeface="Roboto"/>
              <a:ea typeface="Roboto"/>
              <a:cs typeface="Roboto"/>
              <a:sym typeface="Roboto"/>
            </a:endParaRPr>
          </a:p>
          <a:p>
            <a:pPr marL="257175" indent="-257175">
              <a:lnSpc>
                <a:spcPct val="90000"/>
              </a:lnSpc>
              <a:spcBef>
                <a:spcPts val="581"/>
              </a:spcBef>
              <a:buSzPts val="2000"/>
            </a:pPr>
            <a:r>
              <a:rPr lang="en-US" sz="2000" dirty="0">
                <a:solidFill>
                  <a:srgbClr val="002060"/>
                </a:solidFill>
                <a:latin typeface="Roboto"/>
                <a:ea typeface="Roboto"/>
                <a:sym typeface="Roboto"/>
              </a:rPr>
              <a:t>Upper middle-class families hold the key to long-term success in the individual </a:t>
            </a:r>
            <a:r>
              <a:rPr lang="en-US" sz="2000" dirty="0" err="1">
                <a:solidFill>
                  <a:srgbClr val="002060"/>
                </a:solidFill>
                <a:latin typeface="Roboto"/>
                <a:ea typeface="Roboto"/>
                <a:sym typeface="Roboto"/>
              </a:rPr>
              <a:t>LTCi</a:t>
            </a:r>
            <a:r>
              <a:rPr lang="en-US" sz="2000" dirty="0">
                <a:solidFill>
                  <a:srgbClr val="002060"/>
                </a:solidFill>
                <a:latin typeface="Roboto"/>
                <a:ea typeface="Roboto"/>
                <a:sym typeface="Roboto"/>
              </a:rPr>
              <a:t> market</a:t>
            </a:r>
            <a:endParaRPr sz="2000" dirty="0">
              <a:solidFill>
                <a:srgbClr val="002060"/>
              </a:solidFill>
              <a:latin typeface="Roboto"/>
              <a:ea typeface="Roboto"/>
            </a:endParaRPr>
          </a:p>
          <a:p>
            <a:pPr marL="257175" indent="-257175">
              <a:lnSpc>
                <a:spcPct val="90000"/>
              </a:lnSpc>
              <a:spcBef>
                <a:spcPts val="581"/>
              </a:spcBef>
              <a:buSzPts val="2000"/>
            </a:pPr>
            <a:r>
              <a:rPr lang="en-US" sz="2000" dirty="0">
                <a:solidFill>
                  <a:srgbClr val="002060"/>
                </a:solidFill>
                <a:latin typeface="Roboto"/>
                <a:ea typeface="Roboto"/>
                <a:sym typeface="Roboto"/>
              </a:rPr>
              <a:t>These prospects work with centers of influence. They are broken down into two groups:</a:t>
            </a:r>
            <a:endParaRPr sz="2000" dirty="0">
              <a:solidFill>
                <a:srgbClr val="002060"/>
              </a:solidFill>
              <a:latin typeface="Roboto"/>
              <a:ea typeface="Roboto"/>
            </a:endParaRPr>
          </a:p>
          <a:p>
            <a:pPr marL="885825" lvl="1" indent="-342900" algn="l" rtl="0">
              <a:lnSpc>
                <a:spcPct val="90000"/>
              </a:lnSpc>
              <a:spcBef>
                <a:spcPts val="581"/>
              </a:spcBef>
              <a:spcAft>
                <a:spcPts val="0"/>
              </a:spcAft>
              <a:buClr>
                <a:srgbClr val="000000"/>
              </a:buClr>
              <a:buSzPts val="2000"/>
              <a:buChar char="–"/>
            </a:pPr>
            <a:r>
              <a:rPr lang="en-US" sz="2000" dirty="0">
                <a:solidFill>
                  <a:srgbClr val="002060"/>
                </a:solidFill>
                <a:latin typeface="Roboto"/>
                <a:ea typeface="Roboto"/>
                <a:cs typeface="Roboto"/>
                <a:sym typeface="Roboto"/>
              </a:rPr>
              <a:t>Those that control access to new prospects</a:t>
            </a:r>
            <a:endParaRPr dirty="0"/>
          </a:p>
          <a:p>
            <a:pPr marL="885825" lvl="1" indent="-342900" algn="l" rtl="0">
              <a:lnSpc>
                <a:spcPct val="90000"/>
              </a:lnSpc>
              <a:spcBef>
                <a:spcPts val="581"/>
              </a:spcBef>
              <a:spcAft>
                <a:spcPts val="0"/>
              </a:spcAft>
              <a:buClr>
                <a:srgbClr val="000000"/>
              </a:buClr>
              <a:buSzPts val="2000"/>
              <a:buChar char="–"/>
            </a:pPr>
            <a:r>
              <a:rPr lang="en-US" sz="2000" dirty="0">
                <a:solidFill>
                  <a:srgbClr val="002060"/>
                </a:solidFill>
                <a:latin typeface="Roboto"/>
                <a:ea typeface="Roboto"/>
                <a:cs typeface="Roboto"/>
                <a:sym typeface="Roboto"/>
              </a:rPr>
              <a:t>Those that existing prospects engage before they make decisions </a:t>
            </a:r>
            <a:endParaRPr dirty="0"/>
          </a:p>
          <a:p>
            <a:pPr marL="0" lvl="0" indent="0" algn="l" rtl="0">
              <a:spcBef>
                <a:spcPts val="581"/>
              </a:spcBef>
              <a:spcAft>
                <a:spcPts val="0"/>
              </a:spcAft>
              <a:buSzPts val="2000"/>
              <a:buNone/>
            </a:pPr>
            <a:endParaRPr sz="2000" dirty="0">
              <a:latin typeface="Roboto"/>
              <a:ea typeface="Roboto"/>
              <a:cs typeface="Roboto"/>
              <a:sym typeface="Roboto"/>
            </a:endParaRPr>
          </a:p>
        </p:txBody>
      </p:sp>
      <p:sp>
        <p:nvSpPr>
          <p:cNvPr id="1146" name="Google Shape;1146;p5"/>
          <p:cNvSpPr txBox="1"/>
          <p:nvPr/>
        </p:nvSpPr>
        <p:spPr>
          <a:xfrm>
            <a:off x="2194873" y="838200"/>
            <a:ext cx="4754253"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02060"/>
                </a:solidFill>
                <a:latin typeface="Roboto"/>
                <a:ea typeface="Roboto"/>
                <a:cs typeface="Roboto"/>
                <a:sym typeface="Roboto"/>
              </a:rPr>
              <a:t>Centers of Influence (COI)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6"/>
          <p:cNvSpPr txBox="1">
            <a:spLocks noGrp="1"/>
          </p:cNvSpPr>
          <p:nvPr>
            <p:ph type="body" idx="1"/>
          </p:nvPr>
        </p:nvSpPr>
        <p:spPr>
          <a:xfrm>
            <a:off x="457199" y="1828800"/>
            <a:ext cx="8229600" cy="3549811"/>
          </a:xfrm>
          <a:prstGeom prst="rect">
            <a:avLst/>
          </a:prstGeom>
          <a:noFill/>
          <a:ln>
            <a:noFill/>
          </a:ln>
        </p:spPr>
        <p:txBody>
          <a:bodyPr spcFirstLastPara="1" wrap="square" lIns="91425" tIns="45700" rIns="91425" bIns="45700" anchor="t" anchorCtr="0">
            <a:noAutofit/>
          </a:bodyPr>
          <a:lstStyle/>
          <a:p>
            <a:pPr marL="3572" lvl="0" indent="-1190" algn="l" rtl="0">
              <a:lnSpc>
                <a:spcPct val="90000"/>
              </a:lnSpc>
              <a:spcBef>
                <a:spcPts val="0"/>
              </a:spcBef>
              <a:spcAft>
                <a:spcPts val="0"/>
              </a:spcAft>
              <a:buClr>
                <a:srgbClr val="000000"/>
              </a:buClr>
              <a:buSzPts val="2000"/>
              <a:buNone/>
            </a:pPr>
            <a:r>
              <a:rPr lang="en-US" sz="2000" dirty="0">
                <a:solidFill>
                  <a:srgbClr val="002060"/>
                </a:solidFill>
                <a:latin typeface="Roboto"/>
                <a:ea typeface="Roboto"/>
                <a:cs typeface="Roboto"/>
                <a:sym typeface="Roboto"/>
              </a:rPr>
              <a:t>The primary centers of influence include, </a:t>
            </a:r>
            <a:endParaRPr dirty="0"/>
          </a:p>
          <a:p>
            <a:pPr marL="345281" lvl="0" indent="-215900" algn="l" rtl="0">
              <a:lnSpc>
                <a:spcPct val="90000"/>
              </a:lnSpc>
              <a:spcBef>
                <a:spcPts val="581"/>
              </a:spcBef>
              <a:spcAft>
                <a:spcPts val="0"/>
              </a:spcAft>
              <a:buClr>
                <a:srgbClr val="000000"/>
              </a:buClr>
              <a:buSzPts val="2000"/>
              <a:buNone/>
            </a:pPr>
            <a:endParaRPr sz="2000" dirty="0">
              <a:solidFill>
                <a:srgbClr val="002060"/>
              </a:solidFill>
              <a:latin typeface="Roboto"/>
              <a:ea typeface="Roboto"/>
              <a:cs typeface="Roboto"/>
              <a:sym typeface="Roboto"/>
            </a:endParaRPr>
          </a:p>
          <a:p>
            <a:pPr marL="257175" lvl="0" indent="-257175">
              <a:lnSpc>
                <a:spcPct val="90000"/>
              </a:lnSpc>
              <a:spcBef>
                <a:spcPts val="581"/>
              </a:spcBef>
              <a:buSzPts val="2000"/>
            </a:pPr>
            <a:r>
              <a:rPr lang="en-US" sz="2000" dirty="0">
                <a:solidFill>
                  <a:srgbClr val="002060"/>
                </a:solidFill>
                <a:latin typeface="Roboto"/>
                <a:ea typeface="Roboto"/>
                <a:sym typeface="Roboto"/>
              </a:rPr>
              <a:t>Financial service professionals</a:t>
            </a:r>
            <a:endParaRPr sz="2000" dirty="0">
              <a:solidFill>
                <a:srgbClr val="002060"/>
              </a:solidFill>
              <a:latin typeface="Roboto"/>
              <a:ea typeface="Roboto"/>
            </a:endParaRPr>
          </a:p>
          <a:p>
            <a:pPr marL="257175" lvl="0" indent="-257175">
              <a:lnSpc>
                <a:spcPct val="90000"/>
              </a:lnSpc>
              <a:spcBef>
                <a:spcPts val="581"/>
              </a:spcBef>
              <a:buSzPts val="2000"/>
            </a:pPr>
            <a:r>
              <a:rPr lang="en-US" sz="2000" dirty="0">
                <a:solidFill>
                  <a:srgbClr val="002060"/>
                </a:solidFill>
                <a:latin typeface="Roboto"/>
                <a:ea typeface="Roboto"/>
                <a:sym typeface="Roboto"/>
              </a:rPr>
              <a:t>Lawyers</a:t>
            </a:r>
            <a:endParaRPr sz="2000" dirty="0">
              <a:solidFill>
                <a:srgbClr val="002060"/>
              </a:solidFill>
              <a:latin typeface="Roboto"/>
              <a:ea typeface="Roboto"/>
            </a:endParaRPr>
          </a:p>
          <a:p>
            <a:pPr marL="885825" lvl="1" indent="-342900" algn="l" rtl="0">
              <a:lnSpc>
                <a:spcPct val="90000"/>
              </a:lnSpc>
              <a:spcBef>
                <a:spcPts val="581"/>
              </a:spcBef>
              <a:spcAft>
                <a:spcPts val="0"/>
              </a:spcAft>
              <a:buClr>
                <a:srgbClr val="000000"/>
              </a:buClr>
              <a:buSzPts val="2000"/>
              <a:buChar char="–"/>
            </a:pPr>
            <a:r>
              <a:rPr lang="en-US" sz="2000" dirty="0">
                <a:solidFill>
                  <a:srgbClr val="002060"/>
                </a:solidFill>
                <a:latin typeface="Roboto"/>
                <a:ea typeface="Roboto"/>
                <a:cs typeface="Roboto"/>
                <a:sym typeface="Roboto"/>
              </a:rPr>
              <a:t>Estate planners</a:t>
            </a:r>
            <a:endParaRPr dirty="0"/>
          </a:p>
          <a:p>
            <a:pPr marL="885825" lvl="1" indent="-342900" algn="l" rtl="0">
              <a:lnSpc>
                <a:spcPct val="90000"/>
              </a:lnSpc>
              <a:spcBef>
                <a:spcPts val="581"/>
              </a:spcBef>
              <a:spcAft>
                <a:spcPts val="0"/>
              </a:spcAft>
              <a:buClr>
                <a:srgbClr val="000000"/>
              </a:buClr>
              <a:buSzPts val="2000"/>
              <a:buChar char="–"/>
            </a:pPr>
            <a:r>
              <a:rPr lang="en-US" sz="2000" dirty="0">
                <a:solidFill>
                  <a:srgbClr val="002060"/>
                </a:solidFill>
                <a:latin typeface="Roboto"/>
                <a:ea typeface="Roboto"/>
                <a:cs typeface="Roboto"/>
                <a:sym typeface="Roboto"/>
              </a:rPr>
              <a:t>Medicaid planners</a:t>
            </a:r>
            <a:endParaRPr dirty="0"/>
          </a:p>
          <a:p>
            <a:pPr marL="257175" indent="-257175">
              <a:lnSpc>
                <a:spcPct val="90000"/>
              </a:lnSpc>
              <a:spcBef>
                <a:spcPts val="581"/>
              </a:spcBef>
              <a:buSzPts val="2000"/>
            </a:pPr>
            <a:r>
              <a:rPr lang="en-US" sz="2000" dirty="0">
                <a:solidFill>
                  <a:srgbClr val="002060"/>
                </a:solidFill>
                <a:latin typeface="Roboto"/>
                <a:ea typeface="Roboto"/>
                <a:sym typeface="Roboto"/>
              </a:rPr>
              <a:t>CPA’s</a:t>
            </a:r>
            <a:endParaRPr sz="2000" dirty="0">
              <a:solidFill>
                <a:srgbClr val="002060"/>
              </a:solidFill>
              <a:latin typeface="Roboto"/>
              <a:ea typeface="Roboto"/>
            </a:endParaRPr>
          </a:p>
          <a:p>
            <a:pPr marL="257175" indent="-257175">
              <a:lnSpc>
                <a:spcPct val="90000"/>
              </a:lnSpc>
              <a:spcBef>
                <a:spcPts val="581"/>
              </a:spcBef>
              <a:buSzPts val="2000"/>
            </a:pPr>
            <a:r>
              <a:rPr lang="en-US" sz="2000" dirty="0">
                <a:solidFill>
                  <a:srgbClr val="002060"/>
                </a:solidFill>
                <a:latin typeface="Roboto"/>
                <a:ea typeface="Roboto"/>
                <a:sym typeface="Roboto"/>
              </a:rPr>
              <a:t>Insurance &amp; Annuity professionals</a:t>
            </a:r>
            <a:endParaRPr sz="2000" dirty="0">
              <a:solidFill>
                <a:srgbClr val="002060"/>
              </a:solidFill>
              <a:latin typeface="Roboto"/>
              <a:ea typeface="Roboto"/>
            </a:endParaRPr>
          </a:p>
          <a:p>
            <a:pPr marL="0" lvl="0" indent="0" algn="l" rtl="0">
              <a:spcBef>
                <a:spcPts val="400"/>
              </a:spcBef>
              <a:spcAft>
                <a:spcPts val="0"/>
              </a:spcAft>
              <a:buSzPts val="2000"/>
              <a:buNone/>
            </a:pPr>
            <a:endParaRPr sz="2000" dirty="0">
              <a:latin typeface="Roboto"/>
              <a:ea typeface="Roboto"/>
              <a:cs typeface="Roboto"/>
              <a:sym typeface="Roboto"/>
            </a:endParaRPr>
          </a:p>
        </p:txBody>
      </p:sp>
      <p:sp>
        <p:nvSpPr>
          <p:cNvPr id="1152" name="Google Shape;1152;p6"/>
          <p:cNvSpPr txBox="1"/>
          <p:nvPr/>
        </p:nvSpPr>
        <p:spPr>
          <a:xfrm>
            <a:off x="2385373" y="838200"/>
            <a:ext cx="437325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Defining Your Prospects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7"/>
          <p:cNvSpPr txBox="1">
            <a:spLocks noGrp="1"/>
          </p:cNvSpPr>
          <p:nvPr>
            <p:ph type="body" idx="1"/>
          </p:nvPr>
        </p:nvSpPr>
        <p:spPr>
          <a:xfrm>
            <a:off x="457199" y="1828800"/>
            <a:ext cx="8229600" cy="3883919"/>
          </a:xfrm>
          <a:prstGeom prst="rect">
            <a:avLst/>
          </a:prstGeom>
          <a:noFill/>
          <a:ln>
            <a:noFill/>
          </a:ln>
        </p:spPr>
        <p:txBody>
          <a:bodyPr spcFirstLastPara="1" wrap="square" lIns="91425" tIns="45700" rIns="91425" bIns="45700" anchor="t" anchorCtr="0">
            <a:normAutofit/>
          </a:bodyPr>
          <a:lstStyle/>
          <a:p>
            <a:pPr marL="3572" lvl="0" indent="-1190" algn="l" rtl="0">
              <a:spcBef>
                <a:spcPts val="0"/>
              </a:spcBef>
              <a:spcAft>
                <a:spcPts val="0"/>
              </a:spcAft>
              <a:buClr>
                <a:srgbClr val="000000"/>
              </a:buClr>
              <a:buSzPts val="2000"/>
              <a:buNone/>
            </a:pPr>
            <a:r>
              <a:rPr lang="en-US" sz="2000" dirty="0">
                <a:solidFill>
                  <a:srgbClr val="002060"/>
                </a:solidFill>
                <a:latin typeface="Roboto"/>
                <a:ea typeface="Roboto"/>
                <a:cs typeface="Roboto"/>
                <a:sym typeface="Roboto"/>
              </a:rPr>
              <a:t>Educate your centers of influence about,</a:t>
            </a:r>
            <a:endParaRPr dirty="0"/>
          </a:p>
          <a:p>
            <a:pPr marL="3572" lvl="0" indent="-1190" algn="l" rtl="0">
              <a:spcBef>
                <a:spcPts val="581"/>
              </a:spcBef>
              <a:spcAft>
                <a:spcPts val="0"/>
              </a:spcAft>
              <a:buClr>
                <a:srgbClr val="000000"/>
              </a:buClr>
              <a:buSzPts val="2000"/>
              <a:buNone/>
            </a:pPr>
            <a:endParaRPr sz="2000" dirty="0">
              <a:solidFill>
                <a:srgbClr val="002060"/>
              </a:solidFill>
              <a:latin typeface="Roboto"/>
              <a:ea typeface="Roboto"/>
              <a:cs typeface="Roboto"/>
              <a:sym typeface="Roboto"/>
            </a:endParaRPr>
          </a:p>
          <a:p>
            <a:pPr marL="257175" indent="-257175">
              <a:lnSpc>
                <a:spcPct val="90000"/>
              </a:lnSpc>
              <a:spcBef>
                <a:spcPts val="581"/>
              </a:spcBef>
              <a:buSzPts val="2000"/>
            </a:pPr>
            <a:r>
              <a:rPr lang="en-US" sz="2000" dirty="0">
                <a:solidFill>
                  <a:srgbClr val="002060"/>
                </a:solidFill>
                <a:latin typeface="Roboto"/>
                <a:ea typeface="Roboto"/>
                <a:sym typeface="Roboto"/>
              </a:rPr>
              <a:t>Their client’s risk of needing care</a:t>
            </a:r>
            <a:endParaRPr sz="2000" dirty="0">
              <a:solidFill>
                <a:srgbClr val="002060"/>
              </a:solidFill>
              <a:latin typeface="Roboto"/>
              <a:ea typeface="Roboto"/>
            </a:endParaRPr>
          </a:p>
          <a:p>
            <a:pPr marL="885825" lvl="1" indent="-342900" algn="l" rtl="0">
              <a:lnSpc>
                <a:spcPct val="90000"/>
              </a:lnSpc>
              <a:spcBef>
                <a:spcPts val="581"/>
              </a:spcBef>
              <a:spcAft>
                <a:spcPts val="0"/>
              </a:spcAft>
              <a:buClr>
                <a:srgbClr val="000000"/>
              </a:buClr>
              <a:buSzPts val="2000"/>
              <a:buChar char="–"/>
            </a:pPr>
            <a:r>
              <a:rPr lang="en-US" sz="2000" dirty="0">
                <a:solidFill>
                  <a:srgbClr val="002060"/>
                </a:solidFill>
                <a:latin typeface="Roboto"/>
                <a:ea typeface="Roboto"/>
                <a:cs typeface="Roboto"/>
                <a:sym typeface="Roboto"/>
              </a:rPr>
              <a:t>How needing it will impact his ability to secure top quality care in the setting of his choice</a:t>
            </a:r>
            <a:endParaRPr dirty="0"/>
          </a:p>
          <a:p>
            <a:pPr marL="885825" lvl="1" indent="-342900" algn="l" rtl="0">
              <a:lnSpc>
                <a:spcPct val="90000"/>
              </a:lnSpc>
              <a:spcBef>
                <a:spcPts val="581"/>
              </a:spcBef>
              <a:spcAft>
                <a:spcPts val="0"/>
              </a:spcAft>
              <a:buClr>
                <a:srgbClr val="000000"/>
              </a:buClr>
              <a:buSzPts val="2000"/>
              <a:buChar char="–"/>
            </a:pPr>
            <a:r>
              <a:rPr lang="en-US" sz="2000" dirty="0">
                <a:solidFill>
                  <a:srgbClr val="002060"/>
                </a:solidFill>
                <a:latin typeface="Roboto"/>
                <a:ea typeface="Roboto"/>
                <a:cs typeface="Roboto"/>
                <a:sym typeface="Roboto"/>
              </a:rPr>
              <a:t>How paying for care will impact his assets</a:t>
            </a:r>
            <a:endParaRPr dirty="0"/>
          </a:p>
          <a:p>
            <a:pPr marL="257175" lvl="0" indent="-257175">
              <a:lnSpc>
                <a:spcPct val="90000"/>
              </a:lnSpc>
              <a:spcBef>
                <a:spcPts val="581"/>
              </a:spcBef>
              <a:buSzPts val="2000"/>
            </a:pPr>
            <a:r>
              <a:rPr lang="en-US" sz="2000" dirty="0">
                <a:solidFill>
                  <a:srgbClr val="002060"/>
                </a:solidFill>
                <a:latin typeface="Roboto"/>
                <a:ea typeface="Roboto"/>
                <a:sym typeface="Roboto"/>
              </a:rPr>
              <a:t>Then educate the professional about how </a:t>
            </a:r>
            <a:r>
              <a:rPr lang="en-US" sz="2000" dirty="0" err="1">
                <a:solidFill>
                  <a:srgbClr val="002060"/>
                </a:solidFill>
                <a:latin typeface="Roboto"/>
                <a:ea typeface="Roboto"/>
                <a:sym typeface="Roboto"/>
              </a:rPr>
              <a:t>LTCi</a:t>
            </a:r>
            <a:r>
              <a:rPr lang="en-US" sz="2000" dirty="0">
                <a:solidFill>
                  <a:srgbClr val="002060"/>
                </a:solidFill>
                <a:latin typeface="Roboto"/>
                <a:ea typeface="Roboto"/>
                <a:sym typeface="Roboto"/>
              </a:rPr>
              <a:t> protects them</a:t>
            </a:r>
            <a:endParaRPr sz="2000" dirty="0">
              <a:solidFill>
                <a:srgbClr val="002060"/>
              </a:solidFill>
              <a:latin typeface="Roboto"/>
              <a:ea typeface="Roboto"/>
            </a:endParaRPr>
          </a:p>
          <a:p>
            <a:pPr marL="257175" lvl="0" indent="-257175">
              <a:lnSpc>
                <a:spcPct val="90000"/>
              </a:lnSpc>
              <a:spcBef>
                <a:spcPts val="581"/>
              </a:spcBef>
              <a:buSzPts val="2000"/>
            </a:pPr>
            <a:r>
              <a:rPr lang="en-US" sz="2000" dirty="0">
                <a:solidFill>
                  <a:srgbClr val="002060"/>
                </a:solidFill>
                <a:latin typeface="Roboto"/>
                <a:ea typeface="Roboto"/>
                <a:sym typeface="Roboto"/>
              </a:rPr>
              <a:t>And position yourself as a long-term care insurance professional and suggest they work with you…</a:t>
            </a:r>
            <a:endParaRPr sz="2000" dirty="0">
              <a:solidFill>
                <a:srgbClr val="002060"/>
              </a:solidFill>
              <a:latin typeface="Roboto"/>
              <a:ea typeface="Roboto"/>
            </a:endParaRPr>
          </a:p>
          <a:p>
            <a:pPr marL="0" lvl="0" indent="0" algn="l" rtl="0">
              <a:spcBef>
                <a:spcPts val="400"/>
              </a:spcBef>
              <a:spcAft>
                <a:spcPts val="0"/>
              </a:spcAft>
              <a:buSzPts val="2000"/>
              <a:buNone/>
            </a:pPr>
            <a:endParaRPr sz="2000" dirty="0">
              <a:latin typeface="Roboto"/>
              <a:ea typeface="Roboto"/>
              <a:cs typeface="Roboto"/>
              <a:sym typeface="Roboto"/>
            </a:endParaRPr>
          </a:p>
        </p:txBody>
      </p:sp>
      <p:sp>
        <p:nvSpPr>
          <p:cNvPr id="1158" name="Google Shape;1158;p7"/>
          <p:cNvSpPr txBox="1"/>
          <p:nvPr/>
        </p:nvSpPr>
        <p:spPr>
          <a:xfrm>
            <a:off x="2613973" y="838200"/>
            <a:ext cx="391605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The Need to Educate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8"/>
          <p:cNvSpPr/>
          <p:nvPr/>
        </p:nvSpPr>
        <p:spPr>
          <a:xfrm>
            <a:off x="1905000" y="2899176"/>
            <a:ext cx="5334000" cy="529824"/>
          </a:xfrm>
          <a:prstGeom prst="rect">
            <a:avLst/>
          </a:prstGeom>
          <a:noFill/>
          <a:ln>
            <a:noFill/>
          </a:ln>
        </p:spPr>
        <p:txBody>
          <a:bodyPr spcFirstLastPara="1" wrap="square" lIns="67500" tIns="33750" rIns="67500" bIns="33750" anchor="t" anchorCtr="0">
            <a:spAutoFit/>
          </a:bodyPr>
          <a:lstStyle/>
          <a:p>
            <a:pPr marL="0" marR="0" lvl="0" indent="0" algn="ctr" rtl="0">
              <a:lnSpc>
                <a:spcPct val="100000"/>
              </a:lnSpc>
              <a:spcBef>
                <a:spcPts val="0"/>
              </a:spcBef>
              <a:spcAft>
                <a:spcPts val="0"/>
              </a:spcAft>
              <a:buNone/>
            </a:pPr>
            <a:r>
              <a:rPr lang="en-US" sz="3000" b="1">
                <a:solidFill>
                  <a:srgbClr val="002060"/>
                </a:solidFill>
                <a:latin typeface="Roboto"/>
                <a:ea typeface="Roboto"/>
                <a:cs typeface="Roboto"/>
                <a:sym typeface="Roboto"/>
              </a:rPr>
              <a:t>Does it appear to be working?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9"/>
          <p:cNvSpPr txBox="1">
            <a:spLocks noGrp="1"/>
          </p:cNvSpPr>
          <p:nvPr>
            <p:ph type="body" idx="1"/>
          </p:nvPr>
        </p:nvSpPr>
        <p:spPr>
          <a:xfrm>
            <a:off x="457199" y="1828800"/>
            <a:ext cx="8229600" cy="3435511"/>
          </a:xfrm>
          <a:prstGeom prst="rect">
            <a:avLst/>
          </a:prstGeom>
          <a:noFill/>
          <a:ln>
            <a:noFill/>
          </a:ln>
        </p:spPr>
        <p:txBody>
          <a:bodyPr spcFirstLastPara="1" wrap="square" lIns="91425" tIns="45700" rIns="91425" bIns="45700" anchor="t" anchorCtr="0">
            <a:normAutofit/>
          </a:bodyPr>
          <a:lstStyle/>
          <a:p>
            <a:pPr marL="257175" lvl="0" indent="-257175" algn="l" rtl="0">
              <a:lnSpc>
                <a:spcPct val="90000"/>
              </a:lnSpc>
              <a:spcBef>
                <a:spcPts val="0"/>
              </a:spcBef>
              <a:spcAft>
                <a:spcPts val="0"/>
              </a:spcAft>
              <a:buSzPts val="2000"/>
              <a:buChar char="•"/>
            </a:pPr>
            <a:r>
              <a:rPr lang="en-US" sz="2000">
                <a:solidFill>
                  <a:srgbClr val="002060"/>
                </a:solidFill>
                <a:latin typeface="Roboto"/>
                <a:ea typeface="Roboto"/>
                <a:cs typeface="Roboto"/>
                <a:sym typeface="Roboto"/>
              </a:rPr>
              <a:t>A: Not enough time spent on product?</a:t>
            </a:r>
            <a:endParaRPr/>
          </a:p>
          <a:p>
            <a:pPr marL="257175" lvl="0" indent="-257175" algn="l" rtl="0">
              <a:lnSpc>
                <a:spcPct val="90000"/>
              </a:lnSpc>
              <a:spcBef>
                <a:spcPts val="581"/>
              </a:spcBef>
              <a:spcAft>
                <a:spcPts val="0"/>
              </a:spcAft>
              <a:buSzPts val="2000"/>
              <a:buChar char="•"/>
            </a:pPr>
            <a:r>
              <a:rPr lang="en-US" sz="2000">
                <a:solidFill>
                  <a:srgbClr val="002060"/>
                </a:solidFill>
                <a:latin typeface="Roboto"/>
                <a:ea typeface="Roboto"/>
                <a:cs typeface="Roboto"/>
                <a:sym typeface="Roboto"/>
              </a:rPr>
              <a:t>B: Failure to more fully explain your area of expertise?</a:t>
            </a:r>
            <a:endParaRPr/>
          </a:p>
          <a:p>
            <a:pPr marL="257175" lvl="0" indent="-257175" algn="l" rtl="0">
              <a:lnSpc>
                <a:spcPct val="90000"/>
              </a:lnSpc>
              <a:spcBef>
                <a:spcPts val="581"/>
              </a:spcBef>
              <a:spcAft>
                <a:spcPts val="0"/>
              </a:spcAft>
              <a:buSzPts val="2000"/>
              <a:buChar char="•"/>
            </a:pPr>
            <a:r>
              <a:rPr lang="en-US" sz="2000">
                <a:solidFill>
                  <a:srgbClr val="002060"/>
                </a:solidFill>
                <a:latin typeface="Roboto"/>
                <a:ea typeface="Roboto"/>
                <a:cs typeface="Roboto"/>
                <a:sym typeface="Roboto"/>
              </a:rPr>
              <a:t>C: Failure to understand their culture?</a:t>
            </a:r>
            <a:endParaRPr/>
          </a:p>
          <a:p>
            <a:pPr marL="257175" lvl="0" indent="-257175" algn="l" rtl="0">
              <a:lnSpc>
                <a:spcPct val="90000"/>
              </a:lnSpc>
              <a:spcBef>
                <a:spcPts val="581"/>
              </a:spcBef>
              <a:spcAft>
                <a:spcPts val="0"/>
              </a:spcAft>
              <a:buSzPts val="2000"/>
              <a:buChar char="•"/>
            </a:pPr>
            <a:r>
              <a:rPr lang="en-US" sz="2000">
                <a:solidFill>
                  <a:srgbClr val="002060"/>
                </a:solidFill>
                <a:latin typeface="Roboto"/>
                <a:ea typeface="Roboto"/>
                <a:cs typeface="Roboto"/>
                <a:sym typeface="Roboto"/>
              </a:rPr>
              <a:t>D: They simply don’t get insurance?</a:t>
            </a:r>
            <a:endParaRPr/>
          </a:p>
          <a:p>
            <a:pPr marL="0" lvl="0" indent="0" algn="l" rtl="0">
              <a:spcBef>
                <a:spcPts val="400"/>
              </a:spcBef>
              <a:spcAft>
                <a:spcPts val="0"/>
              </a:spcAft>
              <a:buSzPts val="2000"/>
              <a:buNone/>
            </a:pPr>
            <a:endParaRPr sz="2000">
              <a:latin typeface="Roboto"/>
              <a:ea typeface="Roboto"/>
              <a:cs typeface="Roboto"/>
              <a:sym typeface="Roboto"/>
            </a:endParaRPr>
          </a:p>
        </p:txBody>
      </p:sp>
      <p:sp>
        <p:nvSpPr>
          <p:cNvPr id="1169" name="Google Shape;1169;p9"/>
          <p:cNvSpPr txBox="1"/>
          <p:nvPr/>
        </p:nvSpPr>
        <p:spPr>
          <a:xfrm>
            <a:off x="2009086" y="838200"/>
            <a:ext cx="512582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2060"/>
                </a:solidFill>
                <a:latin typeface="Roboto"/>
                <a:ea typeface="Roboto"/>
                <a:cs typeface="Roboto"/>
                <a:sym typeface="Roboto"/>
              </a:rPr>
              <a:t>Why it Might Not be Working</a:t>
            </a:r>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On-screen Show (4:3)</PresentationFormat>
  <Paragraphs>160</Paragraphs>
  <Slides>32</Slides>
  <Notes>32</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32</vt:i4>
      </vt:variant>
    </vt:vector>
  </HeadingPairs>
  <TitlesOfParts>
    <vt:vector size="43" baseType="lpstr">
      <vt:lpstr>Roboto</vt:lpstr>
      <vt:lpstr>Calibri</vt:lpstr>
      <vt:lpstr>Arial</vt:lpstr>
      <vt:lpstr>1_Office Theme</vt:lpstr>
      <vt:lpstr>8_Office Theme</vt:lpstr>
      <vt:lpstr>6_Office Theme</vt:lpstr>
      <vt:lpstr>7_Office Theme</vt:lpstr>
      <vt:lpstr>5_Office Theme</vt:lpstr>
      <vt:lpstr>4_Office Theme</vt:lpstr>
      <vt:lpstr>3_Office Theme</vt:lpstr>
      <vt:lpstr>2_Office Theme</vt:lpstr>
      <vt:lpstr>Creating AGB:  Advisor Generated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Assets don’t pay for care.  Income pays for care.</vt:lpstr>
      <vt:lpstr>The Importance of Having a Plan</vt:lpstr>
      <vt:lpstr>PowerPoint Presentation</vt:lpstr>
      <vt:lpstr> The Introduction of Long-Term Care Insurance </vt:lpstr>
      <vt:lpstr> The Value of Funding the Plan </vt:lpstr>
      <vt:lpstr> In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AGB:  Advisor Generated Business</dc:title>
  <dc:creator>RJ</dc:creator>
  <cp:lastModifiedBy>Arajiyie Quiamco</cp:lastModifiedBy>
  <cp:revision>1</cp:revision>
  <dcterms:created xsi:type="dcterms:W3CDTF">2021-12-04T07:26:12Z</dcterms:created>
  <dcterms:modified xsi:type="dcterms:W3CDTF">2021-12-07T01:25:23Z</dcterms:modified>
</cp:coreProperties>
</file>