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6" r:id="rId6"/>
    <p:sldMasterId id="2147483684" r:id="rId7"/>
    <p:sldMasterId id="2147483702" r:id="rId8"/>
    <p:sldMasterId id="2147483720" r:id="rId9"/>
    <p:sldMasterId id="2147483738" r:id="rId10"/>
    <p:sldMasterId id="2147483756" r:id="rId11"/>
    <p:sldMasterId id="2147483774" r:id="rId12"/>
    <p:sldMasterId id="2147483792" r:id="rId13"/>
    <p:sldMasterId id="2147483810" r:id="rId14"/>
    <p:sldMasterId id="2147483828" r:id="rId15"/>
    <p:sldMasterId id="2147483846" r:id="rId16"/>
    <p:sldMasterId id="2147483864" r:id="rId17"/>
    <p:sldMasterId id="2147483882" r:id="rId18"/>
  </p:sldMasterIdLst>
  <p:notesMasterIdLst>
    <p:notesMasterId r:id="rId19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</p:sldIdLst>
  <p:sldSz cy="6858000" cx="9144000"/>
  <p:notesSz cx="9144000" cy="6858000"/>
  <p:embeddedFontLst>
    <p:embeddedFont>
      <p:font typeface="Robot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1" roundtripDataSignature="AMtx7mgAKRWYW+8zfZQ8pwbmDcZ1t/DA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074D33B-1D70-412F-91F8-9946427B58B8}">
  <a:tblStyle styleId="{1074D33B-1D70-412F-91F8-9946427B58B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.xml"/><Relationship Id="rId41" Type="http://customschemas.google.com/relationships/presentationmetadata" Target="metadata"/><Relationship Id="rId22" Type="http://schemas.openxmlformats.org/officeDocument/2006/relationships/slide" Target="slides/slide3.xml"/><Relationship Id="rId21" Type="http://schemas.openxmlformats.org/officeDocument/2006/relationships/slide" Target="slides/slide2.xml"/><Relationship Id="rId24" Type="http://schemas.openxmlformats.org/officeDocument/2006/relationships/slide" Target="slides/slide5.xml"/><Relationship Id="rId23" Type="http://schemas.openxmlformats.org/officeDocument/2006/relationships/slide" Target="slides/slide4.xml"/><Relationship Id="rId1" Type="http://schemas.openxmlformats.org/officeDocument/2006/relationships/theme" Target="theme/theme8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7.xml"/><Relationship Id="rId25" Type="http://schemas.openxmlformats.org/officeDocument/2006/relationships/slide" Target="slides/slide6.xml"/><Relationship Id="rId28" Type="http://schemas.openxmlformats.org/officeDocument/2006/relationships/slide" Target="slides/slide9.xml"/><Relationship Id="rId27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0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12.xml"/><Relationship Id="rId30" Type="http://schemas.openxmlformats.org/officeDocument/2006/relationships/slide" Target="slides/slide11.xml"/><Relationship Id="rId11" Type="http://schemas.openxmlformats.org/officeDocument/2006/relationships/slideMaster" Target="slideMasters/slideMaster7.xml"/><Relationship Id="rId33" Type="http://schemas.openxmlformats.org/officeDocument/2006/relationships/slide" Target="slides/slide14.xml"/><Relationship Id="rId10" Type="http://schemas.openxmlformats.org/officeDocument/2006/relationships/slideMaster" Target="slideMasters/slideMaster6.xml"/><Relationship Id="rId32" Type="http://schemas.openxmlformats.org/officeDocument/2006/relationships/slide" Target="slides/slide13.xml"/><Relationship Id="rId13" Type="http://schemas.openxmlformats.org/officeDocument/2006/relationships/slideMaster" Target="slideMasters/slideMaster9.xml"/><Relationship Id="rId35" Type="http://schemas.openxmlformats.org/officeDocument/2006/relationships/slide" Target="slides/slide16.xml"/><Relationship Id="rId12" Type="http://schemas.openxmlformats.org/officeDocument/2006/relationships/slideMaster" Target="slideMasters/slideMaster8.xml"/><Relationship Id="rId34" Type="http://schemas.openxmlformats.org/officeDocument/2006/relationships/slide" Target="slides/slide15.xml"/><Relationship Id="rId15" Type="http://schemas.openxmlformats.org/officeDocument/2006/relationships/slideMaster" Target="slideMasters/slideMaster11.xml"/><Relationship Id="rId37" Type="http://schemas.openxmlformats.org/officeDocument/2006/relationships/font" Target="fonts/Roboto-regular.fntdata"/><Relationship Id="rId14" Type="http://schemas.openxmlformats.org/officeDocument/2006/relationships/slideMaster" Target="slideMasters/slideMaster10.xml"/><Relationship Id="rId36" Type="http://schemas.openxmlformats.org/officeDocument/2006/relationships/slide" Target="slides/slide17.xml"/><Relationship Id="rId17" Type="http://schemas.openxmlformats.org/officeDocument/2006/relationships/slideMaster" Target="slideMasters/slideMaster13.xml"/><Relationship Id="rId39" Type="http://schemas.openxmlformats.org/officeDocument/2006/relationships/font" Target="fonts/Roboto-italic.fntdata"/><Relationship Id="rId16" Type="http://schemas.openxmlformats.org/officeDocument/2006/relationships/slideMaster" Target="slideMasters/slideMaster12.xml"/><Relationship Id="rId38" Type="http://schemas.openxmlformats.org/officeDocument/2006/relationships/font" Target="fonts/Roboto-bold.fntdata"/><Relationship Id="rId19" Type="http://schemas.openxmlformats.org/officeDocument/2006/relationships/notesMaster" Target="notesMasters/notesMaster1.xml"/><Relationship Id="rId18" Type="http://schemas.openxmlformats.org/officeDocument/2006/relationships/slideMaster" Target="slideMasters/slideMaster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3" name="Google Shape;194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0" name="Google Shape;201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5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7" name="Google Shape;201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2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4" name="Google Shape;202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9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1" name="Google Shape;203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5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7" name="Google Shape;203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2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4" name="Google Shape;204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9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1" name="Google Shape;205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8" name="Google Shape;205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0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2" name="Google Shape;195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7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Per Diem/Indemnity tax-free limit DECLINED for the first time from 2021 to 2022 ($400 down to $390/day).</a:t>
            </a:r>
            <a:endParaRPr/>
          </a:p>
        </p:txBody>
      </p:sp>
      <p:sp>
        <p:nvSpPr>
          <p:cNvPr id="1959" name="Google Shape;195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6" name="Google Shape;196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3" name="Google Shape;197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2021 to 2022 is the first time that these numbers have either not changed or DECLINED!  All age bands stay the same for 2022 except for 61-70 which DECLINED by $10 for 2022.</a:t>
            </a:r>
            <a:endParaRPr/>
          </a:p>
        </p:txBody>
      </p:sp>
      <p:sp>
        <p:nvSpPr>
          <p:cNvPr id="1980" name="Google Shape;198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7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9" name="Google Shape;198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4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Deductibility of AOB and/or EOB rider premiums are based on the contract design – check with the carrier to determine if a deduction is allowable.</a:t>
            </a:r>
            <a:endParaRPr/>
          </a:p>
        </p:txBody>
      </p:sp>
      <p:sp>
        <p:nvSpPr>
          <p:cNvPr id="1996" name="Google Shape;199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ONLY TIME DEDUCTION LIMITS APPLY IS WHEN A BUSINESS IS PAYING A PREMIUM FOR THE OWNER!</a:t>
            </a:r>
            <a:endParaRPr/>
          </a:p>
        </p:txBody>
      </p:sp>
      <p:sp>
        <p:nvSpPr>
          <p:cNvPr id="2003" name="Google Shape;200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28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10.jpg"/><Relationship Id="rId7" Type="http://schemas.openxmlformats.org/officeDocument/2006/relationships/image" Target="../media/image11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4.png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0.png"/><Relationship Id="rId3" Type="http://schemas.openxmlformats.org/officeDocument/2006/relationships/image" Target="../media/image12.png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10.jpg"/><Relationship Id="rId7" Type="http://schemas.openxmlformats.org/officeDocument/2006/relationships/image" Target="../media/image11.png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png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0.png"/><Relationship Id="rId3" Type="http://schemas.openxmlformats.org/officeDocument/2006/relationships/image" Target="../media/image12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10.jpg"/><Relationship Id="rId7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4.png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0.png"/><Relationship Id="rId3" Type="http://schemas.openxmlformats.org/officeDocument/2006/relationships/image" Target="../media/image12.png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10.jpg"/><Relationship Id="rId7" Type="http://schemas.openxmlformats.org/officeDocument/2006/relationships/image" Target="../media/image11.png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4.png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0.png"/><Relationship Id="rId3" Type="http://schemas.openxmlformats.org/officeDocument/2006/relationships/image" Target="../media/image12.png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10.jpg"/><Relationship Id="rId7" Type="http://schemas.openxmlformats.org/officeDocument/2006/relationships/image" Target="../media/image11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4.png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0.png"/><Relationship Id="rId3" Type="http://schemas.openxmlformats.org/officeDocument/2006/relationships/image" Target="../media/image12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10.jpg"/><Relationship Id="rId7" Type="http://schemas.openxmlformats.org/officeDocument/2006/relationships/image" Target="../media/image11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4.png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Relationship Id="rId3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10.jpg"/><Relationship Id="rId7" Type="http://schemas.openxmlformats.org/officeDocument/2006/relationships/image" Target="../media/image1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0.png"/><Relationship Id="rId3" Type="http://schemas.openxmlformats.org/officeDocument/2006/relationships/image" Target="../media/image12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10.jpg"/><Relationship Id="rId7" Type="http://schemas.openxmlformats.org/officeDocument/2006/relationships/image" Target="../media/image1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4.png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Relationship Id="rId3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0.png"/><Relationship Id="rId3" Type="http://schemas.openxmlformats.org/officeDocument/2006/relationships/image" Target="../media/image12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10.jpg"/><Relationship Id="rId7" Type="http://schemas.openxmlformats.org/officeDocument/2006/relationships/image" Target="../media/image1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4.png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Relationship Id="rId3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10.jpg"/><Relationship Id="rId7" Type="http://schemas.openxmlformats.org/officeDocument/2006/relationships/image" Target="../media/image1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image" Target="../media/image2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10.jpg"/><Relationship Id="rId7" Type="http://schemas.openxmlformats.org/officeDocument/2006/relationships/image" Target="../media/image1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2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10.jpg"/><Relationship Id="rId7" Type="http://schemas.openxmlformats.org/officeDocument/2006/relationships/image" Target="../media/image1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10.jpg"/><Relationship Id="rId7" Type="http://schemas.openxmlformats.org/officeDocument/2006/relationships/image" Target="../media/image1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2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png"/><Relationship Id="rId3" Type="http://schemas.openxmlformats.org/officeDocument/2006/relationships/image" Target="../media/image29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10.jpg"/><Relationship Id="rId7" Type="http://schemas.openxmlformats.org/officeDocument/2006/relationships/image" Target="../media/image11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4.png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-NEW.png" id="16" name="Google Shape;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64940" y="0"/>
            <a:ext cx="9208941" cy="374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383" y="666911"/>
            <a:ext cx="1736479" cy="109075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9"/>
          <p:cNvSpPr txBox="1"/>
          <p:nvPr>
            <p:ph type="title"/>
          </p:nvPr>
        </p:nvSpPr>
        <p:spPr>
          <a:xfrm>
            <a:off x="1323509" y="2627066"/>
            <a:ext cx="7341373" cy="1783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subTitle"/>
          </p:nvPr>
        </p:nvSpPr>
        <p:spPr>
          <a:xfrm>
            <a:off x="1323509" y="3897765"/>
            <a:ext cx="7341371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0" name="Google Shape;2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2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22" name="Google Shape;22;p19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0"/>
          <p:cNvSpPr txBox="1"/>
          <p:nvPr>
            <p:ph idx="1" type="body"/>
          </p:nvPr>
        </p:nvSpPr>
        <p:spPr>
          <a:xfrm>
            <a:off x="457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99" name="Google Shape;99;p230"/>
          <p:cNvSpPr txBox="1"/>
          <p:nvPr>
            <p:ph idx="2" type="body"/>
          </p:nvPr>
        </p:nvSpPr>
        <p:spPr>
          <a:xfrm>
            <a:off x="4648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100" name="Google Shape;100;p23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3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2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0" name="Google Shape;820;p2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21" name="Google Shape;821;p219"/>
          <p:cNvSpPr txBox="1"/>
          <p:nvPr>
            <p:ph idx="1" type="body"/>
          </p:nvPr>
        </p:nvSpPr>
        <p:spPr>
          <a:xfrm>
            <a:off x="1792288" y="536733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822" name="Google Shape;822;p21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3" name="Google Shape;823;p21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4" name="Google Shape;824;p21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7" name="Google Shape;827;p220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8" name="Google Shape;828;p2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9" name="Google Shape;829;p2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0" name="Google Shape;830;p2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21"/>
          <p:cNvSpPr txBox="1"/>
          <p:nvPr>
            <p:ph type="title"/>
          </p:nvPr>
        </p:nvSpPr>
        <p:spPr>
          <a:xfrm>
            <a:off x="6629400" y="274640"/>
            <a:ext cx="20574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3" name="Google Shape;833;p221"/>
          <p:cNvSpPr txBox="1"/>
          <p:nvPr>
            <p:ph idx="1" type="body"/>
          </p:nvPr>
        </p:nvSpPr>
        <p:spPr>
          <a:xfrm>
            <a:off x="457200" y="274640"/>
            <a:ext cx="60198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2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5" name="Google Shape;835;p2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6" name="Google Shape;836;p2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type="obj">
  <p:cSld name="OBJECT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" name="Google Shape;84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31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846" name="Google Shape;846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7" name="Google Shape;847;p31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8" name="Google Shape;848;p31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9" name="Google Shape;849;p31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0" name="Google Shape;850;p31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1" name="Google Shape;85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31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nkstockPhotos-200258139-001.jpg" id="854" name="Google Shape;854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0080" y="-113516"/>
            <a:ext cx="9268270" cy="698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271" y="3542090"/>
            <a:ext cx="1719747" cy="1080243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110"/>
          <p:cNvSpPr txBox="1"/>
          <p:nvPr>
            <p:ph type="title"/>
          </p:nvPr>
        </p:nvSpPr>
        <p:spPr>
          <a:xfrm>
            <a:off x="429854" y="525801"/>
            <a:ext cx="6381066" cy="1254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7" name="Google Shape;857;p110"/>
          <p:cNvSpPr txBox="1"/>
          <p:nvPr>
            <p:ph idx="1" type="subTitle"/>
          </p:nvPr>
        </p:nvSpPr>
        <p:spPr>
          <a:xfrm>
            <a:off x="429854" y="1631805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58" name="Google Shape;858;p110"/>
          <p:cNvSpPr/>
          <p:nvPr/>
        </p:nvSpPr>
        <p:spPr>
          <a:xfrm>
            <a:off x="525048" y="1586086"/>
            <a:ext cx="6028152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110"/>
          <p:cNvSpPr txBox="1"/>
          <p:nvPr/>
        </p:nvSpPr>
        <p:spPr>
          <a:xfrm>
            <a:off x="525048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Google Shape;861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0576" y="4763445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BACKCTLC2.jpg" id="862" name="Google Shape;862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858" y="0"/>
            <a:ext cx="27956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111"/>
          <p:cNvSpPr txBox="1"/>
          <p:nvPr>
            <p:ph type="title"/>
          </p:nvPr>
        </p:nvSpPr>
        <p:spPr>
          <a:xfrm>
            <a:off x="429855" y="525799"/>
            <a:ext cx="4075628" cy="2021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4" name="Google Shape;864;p111"/>
          <p:cNvSpPr txBox="1"/>
          <p:nvPr>
            <p:ph idx="1" type="subTitle"/>
          </p:nvPr>
        </p:nvSpPr>
        <p:spPr>
          <a:xfrm>
            <a:off x="429854" y="254703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65" name="Google Shape;865;p111"/>
          <p:cNvSpPr/>
          <p:nvPr/>
        </p:nvSpPr>
        <p:spPr>
          <a:xfrm>
            <a:off x="525049" y="2409082"/>
            <a:ext cx="4051387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6" name="Google Shape;866;p111"/>
          <p:cNvGrpSpPr/>
          <p:nvPr/>
        </p:nvGrpSpPr>
        <p:grpSpPr>
          <a:xfrm>
            <a:off x="6669895" y="-1"/>
            <a:ext cx="2503640" cy="6852546"/>
            <a:chOff x="7503330" y="0"/>
            <a:chExt cx="1654981" cy="4529738"/>
          </a:xfrm>
        </p:grpSpPr>
        <p:pic>
          <p:nvPicPr>
            <p:cNvPr descr="ThinkstockPhotos-78768352.jpg" id="867" name="Google Shape;867;p1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03331" y="0"/>
              <a:ext cx="1654979" cy="1379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80379902.jpg" id="868" name="Google Shape;868;p1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03330" y="1379814"/>
              <a:ext cx="1654980" cy="148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451810925.jpg" id="869" name="Google Shape;869;p1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03331" y="2862462"/>
              <a:ext cx="1652965" cy="16672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SlideWatermark.png" id="870" name="Google Shape;870;p111"/>
          <p:cNvPicPr preferRelativeResize="0"/>
          <p:nvPr/>
        </p:nvPicPr>
        <p:blipFill rotWithShape="1">
          <a:blip r:embed="rId7">
            <a:alphaModFix amt="35000"/>
          </a:blip>
          <a:srcRect b="0" l="0" r="0" t="0"/>
          <a:stretch/>
        </p:blipFill>
        <p:spPr>
          <a:xfrm>
            <a:off x="830144" y="-447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111"/>
          <p:cNvSpPr txBox="1"/>
          <p:nvPr/>
        </p:nvSpPr>
        <p:spPr>
          <a:xfrm>
            <a:off x="595410" y="6457891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-NEW.png" id="873" name="Google Shape;873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64940" y="0"/>
            <a:ext cx="9208941" cy="374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383" y="666911"/>
            <a:ext cx="1736479" cy="1090753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112"/>
          <p:cNvSpPr txBox="1"/>
          <p:nvPr>
            <p:ph type="title"/>
          </p:nvPr>
        </p:nvSpPr>
        <p:spPr>
          <a:xfrm>
            <a:off x="1323509" y="2627066"/>
            <a:ext cx="7341373" cy="1783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6" name="Google Shape;876;p112"/>
          <p:cNvSpPr txBox="1"/>
          <p:nvPr>
            <p:ph idx="1" type="subTitle"/>
          </p:nvPr>
        </p:nvSpPr>
        <p:spPr>
          <a:xfrm>
            <a:off x="1323509" y="3897765"/>
            <a:ext cx="7341371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877" name="Google Shape;877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112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879" name="Google Shape;879;p112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113"/>
          <p:cNvSpPr txBox="1"/>
          <p:nvPr>
            <p:ph type="title"/>
          </p:nvPr>
        </p:nvSpPr>
        <p:spPr>
          <a:xfrm>
            <a:off x="550473" y="2137103"/>
            <a:ext cx="5906202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3" name="Google Shape;883;p113"/>
          <p:cNvSpPr txBox="1"/>
          <p:nvPr>
            <p:ph idx="1" type="subTitle"/>
          </p:nvPr>
        </p:nvSpPr>
        <p:spPr>
          <a:xfrm>
            <a:off x="550473" y="463290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84" name="Google Shape;884;p113"/>
          <p:cNvSpPr/>
          <p:nvPr/>
        </p:nvSpPr>
        <p:spPr>
          <a:xfrm>
            <a:off x="645668" y="4459477"/>
            <a:ext cx="4739626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5" name="Google Shape;885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113"/>
          <p:cNvSpPr txBox="1"/>
          <p:nvPr/>
        </p:nvSpPr>
        <p:spPr>
          <a:xfrm>
            <a:off x="7186763" y="6401792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887" name="Google Shape;887;p113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113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" name="Google Shape;890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nkstockPhotos-484427850.jpg" id="891" name="Google Shape;891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594" y="191182"/>
            <a:ext cx="3919406" cy="6350212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114"/>
          <p:cNvSpPr txBox="1"/>
          <p:nvPr>
            <p:ph type="title"/>
          </p:nvPr>
        </p:nvSpPr>
        <p:spPr>
          <a:xfrm>
            <a:off x="550473" y="2137103"/>
            <a:ext cx="4472963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14"/>
          <p:cNvSpPr txBox="1"/>
          <p:nvPr>
            <p:ph idx="1" type="subTitle"/>
          </p:nvPr>
        </p:nvSpPr>
        <p:spPr>
          <a:xfrm>
            <a:off x="550473" y="4632900"/>
            <a:ext cx="4302676" cy="1284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4" name="Google Shape;894;p114"/>
          <p:cNvSpPr/>
          <p:nvPr/>
        </p:nvSpPr>
        <p:spPr>
          <a:xfrm>
            <a:off x="645667" y="4459477"/>
            <a:ext cx="4143625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b.png" id="895" name="Google Shape;895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14"/>
          <p:cNvSpPr txBox="1"/>
          <p:nvPr/>
        </p:nvSpPr>
        <p:spPr>
          <a:xfrm>
            <a:off x="7186763" y="6414286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897" name="Google Shape;897;p114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114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" name="Google Shape;900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.png" id="901" name="Google Shape;901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115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903" name="Google Shape;903;p1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4" name="Google Shape;904;p115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5" name="Google Shape;905;p115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6" name="Google Shape;906;p115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7" name="Google Shape;907;p115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115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1"/>
          <p:cNvSpPr txBox="1"/>
          <p:nvPr>
            <p:ph idx="1" type="body"/>
          </p:nvPr>
        </p:nvSpPr>
        <p:spPr>
          <a:xfrm>
            <a:off x="457200" y="1535113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31"/>
          <p:cNvSpPr txBox="1"/>
          <p:nvPr>
            <p:ph idx="2" type="body"/>
          </p:nvPr>
        </p:nvSpPr>
        <p:spPr>
          <a:xfrm>
            <a:off x="457200" y="2174875"/>
            <a:ext cx="404018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07" name="Google Shape;107;p231"/>
          <p:cNvSpPr txBox="1"/>
          <p:nvPr>
            <p:ph idx="3" type="body"/>
          </p:nvPr>
        </p:nvSpPr>
        <p:spPr>
          <a:xfrm>
            <a:off x="4645025" y="1535113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31"/>
          <p:cNvSpPr txBox="1"/>
          <p:nvPr>
            <p:ph idx="4" type="body"/>
          </p:nvPr>
        </p:nvSpPr>
        <p:spPr>
          <a:xfrm>
            <a:off x="4645025" y="2174875"/>
            <a:ext cx="404177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09" name="Google Shape;109;p23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3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3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" name="Google Shape;910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116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912" name="Google Shape;912;p1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16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16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5" name="Google Shape;915;p116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6" name="Google Shape;916;p116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ER013_CLT_c_no_CER.png" id="917" name="Google Shape;917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244" y="5720502"/>
            <a:ext cx="1106697" cy="73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17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0" name="Google Shape;920;p1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21" name="Google Shape;921;p11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1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3" name="Google Shape;923;p11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6" name="Google Shape;926;p118"/>
          <p:cNvSpPr txBox="1"/>
          <p:nvPr>
            <p:ph idx="1" type="body"/>
          </p:nvPr>
        </p:nvSpPr>
        <p:spPr>
          <a:xfrm>
            <a:off x="457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927" name="Google Shape;927;p118"/>
          <p:cNvSpPr txBox="1"/>
          <p:nvPr>
            <p:ph idx="2" type="body"/>
          </p:nvPr>
        </p:nvSpPr>
        <p:spPr>
          <a:xfrm>
            <a:off x="4648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928" name="Google Shape;928;p11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9" name="Google Shape;929;p11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0" name="Google Shape;930;p11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3" name="Google Shape;933;p119"/>
          <p:cNvSpPr txBox="1"/>
          <p:nvPr>
            <p:ph idx="1" type="body"/>
          </p:nvPr>
        </p:nvSpPr>
        <p:spPr>
          <a:xfrm>
            <a:off x="457200" y="1535113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4" name="Google Shape;934;p119"/>
          <p:cNvSpPr txBox="1"/>
          <p:nvPr>
            <p:ph idx="2" type="body"/>
          </p:nvPr>
        </p:nvSpPr>
        <p:spPr>
          <a:xfrm>
            <a:off x="457200" y="2174875"/>
            <a:ext cx="404018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35" name="Google Shape;935;p119"/>
          <p:cNvSpPr txBox="1"/>
          <p:nvPr>
            <p:ph idx="3" type="body"/>
          </p:nvPr>
        </p:nvSpPr>
        <p:spPr>
          <a:xfrm>
            <a:off x="4645025" y="1535113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119"/>
          <p:cNvSpPr txBox="1"/>
          <p:nvPr>
            <p:ph idx="4" type="body"/>
          </p:nvPr>
        </p:nvSpPr>
        <p:spPr>
          <a:xfrm>
            <a:off x="4645025" y="2174875"/>
            <a:ext cx="404177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37" name="Google Shape;937;p11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8" name="Google Shape;938;p11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9" name="Google Shape;939;p11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2" name="Google Shape;942;p1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3" name="Google Shape;943;p1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7" name="Google Shape;947;p1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8" name="Google Shape;948;p1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22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22"/>
          <p:cNvSpPr txBox="1"/>
          <p:nvPr>
            <p:ph idx="1" type="body"/>
          </p:nvPr>
        </p:nvSpPr>
        <p:spPr>
          <a:xfrm>
            <a:off x="3575050" y="273052"/>
            <a:ext cx="5111749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52" name="Google Shape;952;p122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953" name="Google Shape;953;p1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4" name="Google Shape;954;p1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5" name="Google Shape;955;p1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8" name="Google Shape;958;p1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59" name="Google Shape;959;p123"/>
          <p:cNvSpPr txBox="1"/>
          <p:nvPr>
            <p:ph idx="1" type="body"/>
          </p:nvPr>
        </p:nvSpPr>
        <p:spPr>
          <a:xfrm>
            <a:off x="1792288" y="536733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960" name="Google Shape;960;p1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1" name="Google Shape;961;p1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2" name="Google Shape;962;p1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5" name="Google Shape;965;p124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6" name="Google Shape;966;p1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7" name="Google Shape;967;p1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8" name="Google Shape;968;p1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25"/>
          <p:cNvSpPr txBox="1"/>
          <p:nvPr>
            <p:ph type="title"/>
          </p:nvPr>
        </p:nvSpPr>
        <p:spPr>
          <a:xfrm>
            <a:off x="6629400" y="274640"/>
            <a:ext cx="20574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1" name="Google Shape;971;p125"/>
          <p:cNvSpPr txBox="1"/>
          <p:nvPr>
            <p:ph idx="1" type="body"/>
          </p:nvPr>
        </p:nvSpPr>
        <p:spPr>
          <a:xfrm>
            <a:off x="457200" y="274640"/>
            <a:ext cx="60198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2" name="Google Shape;972;p1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3" name="Google Shape;973;p1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4" name="Google Shape;974;p1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3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type="obj">
  <p:cSld name="OBJECT"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2" name="Google Shape;98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83" name="Google Shape;983;p33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984" name="Google Shape;984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5" name="Google Shape;985;p33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6" name="Google Shape;986;p33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33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8" name="Google Shape;988;p33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9" name="Google Shape;98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p33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nkstockPhotos-200258139-001.jpg" id="992" name="Google Shape;992;p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0080" y="-113516"/>
            <a:ext cx="9268270" cy="698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271" y="3542090"/>
            <a:ext cx="1719747" cy="1080243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190"/>
          <p:cNvSpPr txBox="1"/>
          <p:nvPr>
            <p:ph type="title"/>
          </p:nvPr>
        </p:nvSpPr>
        <p:spPr>
          <a:xfrm>
            <a:off x="429854" y="525801"/>
            <a:ext cx="6381066" cy="1254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5" name="Google Shape;995;p190"/>
          <p:cNvSpPr txBox="1"/>
          <p:nvPr>
            <p:ph idx="1" type="subTitle"/>
          </p:nvPr>
        </p:nvSpPr>
        <p:spPr>
          <a:xfrm>
            <a:off x="429854" y="1631805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6" name="Google Shape;996;p190"/>
          <p:cNvSpPr/>
          <p:nvPr/>
        </p:nvSpPr>
        <p:spPr>
          <a:xfrm>
            <a:off x="525048" y="1586086"/>
            <a:ext cx="6028152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190"/>
          <p:cNvSpPr txBox="1"/>
          <p:nvPr/>
        </p:nvSpPr>
        <p:spPr>
          <a:xfrm>
            <a:off x="525048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0576" y="4763445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BACKCTLC2.jpg" id="1000" name="Google Shape;1000;p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858" y="0"/>
            <a:ext cx="27956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Google Shape;1001;p191"/>
          <p:cNvSpPr txBox="1"/>
          <p:nvPr>
            <p:ph type="title"/>
          </p:nvPr>
        </p:nvSpPr>
        <p:spPr>
          <a:xfrm>
            <a:off x="429855" y="525799"/>
            <a:ext cx="4075628" cy="2021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2" name="Google Shape;1002;p191"/>
          <p:cNvSpPr txBox="1"/>
          <p:nvPr>
            <p:ph idx="1" type="subTitle"/>
          </p:nvPr>
        </p:nvSpPr>
        <p:spPr>
          <a:xfrm>
            <a:off x="429854" y="254703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3" name="Google Shape;1003;p191"/>
          <p:cNvSpPr/>
          <p:nvPr/>
        </p:nvSpPr>
        <p:spPr>
          <a:xfrm>
            <a:off x="525049" y="2409082"/>
            <a:ext cx="4051387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4" name="Google Shape;1004;p191"/>
          <p:cNvGrpSpPr/>
          <p:nvPr/>
        </p:nvGrpSpPr>
        <p:grpSpPr>
          <a:xfrm>
            <a:off x="6669895" y="-1"/>
            <a:ext cx="2503640" cy="6852546"/>
            <a:chOff x="7503330" y="0"/>
            <a:chExt cx="1654981" cy="4529738"/>
          </a:xfrm>
        </p:grpSpPr>
        <p:pic>
          <p:nvPicPr>
            <p:cNvPr descr="ThinkstockPhotos-78768352.jpg" id="1005" name="Google Shape;1005;p19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03331" y="0"/>
              <a:ext cx="1654979" cy="1379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80379902.jpg" id="1006" name="Google Shape;1006;p19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03330" y="1379814"/>
              <a:ext cx="1654980" cy="148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451810925.jpg" id="1007" name="Google Shape;1007;p19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03331" y="2862462"/>
              <a:ext cx="1652965" cy="16672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SlideWatermark.png" id="1008" name="Google Shape;1008;p191"/>
          <p:cNvPicPr preferRelativeResize="0"/>
          <p:nvPr/>
        </p:nvPicPr>
        <p:blipFill rotWithShape="1">
          <a:blip r:embed="rId7">
            <a:alphaModFix amt="35000"/>
          </a:blip>
          <a:srcRect b="0" l="0" r="0" t="0"/>
          <a:stretch/>
        </p:blipFill>
        <p:spPr>
          <a:xfrm>
            <a:off x="830144" y="-447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191"/>
          <p:cNvSpPr txBox="1"/>
          <p:nvPr/>
        </p:nvSpPr>
        <p:spPr>
          <a:xfrm>
            <a:off x="595410" y="6457891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-NEW.png" id="1011" name="Google Shape;1011;p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64940" y="0"/>
            <a:ext cx="9208941" cy="374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383" y="666911"/>
            <a:ext cx="1736479" cy="10907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192"/>
          <p:cNvSpPr txBox="1"/>
          <p:nvPr>
            <p:ph type="title"/>
          </p:nvPr>
        </p:nvSpPr>
        <p:spPr>
          <a:xfrm>
            <a:off x="1323509" y="2627066"/>
            <a:ext cx="7341373" cy="1783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4" name="Google Shape;1014;p192"/>
          <p:cNvSpPr txBox="1"/>
          <p:nvPr>
            <p:ph idx="1" type="subTitle"/>
          </p:nvPr>
        </p:nvSpPr>
        <p:spPr>
          <a:xfrm>
            <a:off x="1323509" y="3897765"/>
            <a:ext cx="7341371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1015" name="Google Shape;1015;p1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192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017" name="Google Shape;1017;p192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9" name="Google Shape;1019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93"/>
          <p:cNvSpPr txBox="1"/>
          <p:nvPr>
            <p:ph type="title"/>
          </p:nvPr>
        </p:nvSpPr>
        <p:spPr>
          <a:xfrm>
            <a:off x="550473" y="2137103"/>
            <a:ext cx="5906202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1" name="Google Shape;1021;p193"/>
          <p:cNvSpPr txBox="1"/>
          <p:nvPr>
            <p:ph idx="1" type="subTitle"/>
          </p:nvPr>
        </p:nvSpPr>
        <p:spPr>
          <a:xfrm>
            <a:off x="550473" y="463290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22" name="Google Shape;1022;p193"/>
          <p:cNvSpPr/>
          <p:nvPr/>
        </p:nvSpPr>
        <p:spPr>
          <a:xfrm>
            <a:off x="645668" y="4459477"/>
            <a:ext cx="4739626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3" name="Google Shape;1023;p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Google Shape;1024;p193"/>
          <p:cNvSpPr txBox="1"/>
          <p:nvPr/>
        </p:nvSpPr>
        <p:spPr>
          <a:xfrm>
            <a:off x="7186763" y="6401792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025" name="Google Shape;1025;p193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193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Google Shape;1028;p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nkstockPhotos-484427850.jpg" id="1029" name="Google Shape;1029;p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594" y="191182"/>
            <a:ext cx="3919406" cy="6350212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p194"/>
          <p:cNvSpPr txBox="1"/>
          <p:nvPr>
            <p:ph type="title"/>
          </p:nvPr>
        </p:nvSpPr>
        <p:spPr>
          <a:xfrm>
            <a:off x="550473" y="2137103"/>
            <a:ext cx="4472963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1" name="Google Shape;1031;p194"/>
          <p:cNvSpPr txBox="1"/>
          <p:nvPr>
            <p:ph idx="1" type="subTitle"/>
          </p:nvPr>
        </p:nvSpPr>
        <p:spPr>
          <a:xfrm>
            <a:off x="550473" y="4632900"/>
            <a:ext cx="4302676" cy="1284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2" name="Google Shape;1032;p194"/>
          <p:cNvSpPr/>
          <p:nvPr/>
        </p:nvSpPr>
        <p:spPr>
          <a:xfrm>
            <a:off x="645667" y="4459477"/>
            <a:ext cx="4143625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b.png" id="1033" name="Google Shape;1033;p1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p194"/>
          <p:cNvSpPr txBox="1"/>
          <p:nvPr/>
        </p:nvSpPr>
        <p:spPr>
          <a:xfrm>
            <a:off x="7186763" y="6414286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035" name="Google Shape;1035;p194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194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Google Shape;1038;p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.png" id="1039" name="Google Shape;1039;p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195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041" name="Google Shape;1041;p19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2" name="Google Shape;1042;p195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3" name="Google Shape;1043;p195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4" name="Google Shape;1044;p195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5" name="Google Shape;1045;p195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195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Google Shape;1048;p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196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050" name="Google Shape;1050;p19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1" name="Google Shape;1051;p196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96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3" name="Google Shape;1053;p196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4" name="Google Shape;1054;p196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ER013_CLT_c_no_CER.png" id="1055" name="Google Shape;1055;p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244" y="5720502"/>
            <a:ext cx="1106697" cy="73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97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8" name="Google Shape;1058;p19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9" name="Google Shape;1059;p19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0" name="Google Shape;1060;p19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1" name="Google Shape;1061;p19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9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4" name="Google Shape;1064;p198"/>
          <p:cNvSpPr txBox="1"/>
          <p:nvPr>
            <p:ph idx="1" type="body"/>
          </p:nvPr>
        </p:nvSpPr>
        <p:spPr>
          <a:xfrm>
            <a:off x="457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1065" name="Google Shape;1065;p198"/>
          <p:cNvSpPr txBox="1"/>
          <p:nvPr>
            <p:ph idx="2" type="body"/>
          </p:nvPr>
        </p:nvSpPr>
        <p:spPr>
          <a:xfrm>
            <a:off x="4648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1066" name="Google Shape;1066;p19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7" name="Google Shape;1067;p19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8" name="Google Shape;1068;p19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3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3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9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99"/>
          <p:cNvSpPr txBox="1"/>
          <p:nvPr>
            <p:ph idx="1" type="body"/>
          </p:nvPr>
        </p:nvSpPr>
        <p:spPr>
          <a:xfrm>
            <a:off x="457200" y="1535113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199"/>
          <p:cNvSpPr txBox="1"/>
          <p:nvPr>
            <p:ph idx="2" type="body"/>
          </p:nvPr>
        </p:nvSpPr>
        <p:spPr>
          <a:xfrm>
            <a:off x="457200" y="2174875"/>
            <a:ext cx="404018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073" name="Google Shape;1073;p199"/>
          <p:cNvSpPr txBox="1"/>
          <p:nvPr>
            <p:ph idx="3" type="body"/>
          </p:nvPr>
        </p:nvSpPr>
        <p:spPr>
          <a:xfrm>
            <a:off x="4645025" y="1535113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199"/>
          <p:cNvSpPr txBox="1"/>
          <p:nvPr>
            <p:ph idx="4" type="body"/>
          </p:nvPr>
        </p:nvSpPr>
        <p:spPr>
          <a:xfrm>
            <a:off x="4645025" y="2174875"/>
            <a:ext cx="404177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075" name="Google Shape;1075;p19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6" name="Google Shape;1076;p19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7" name="Google Shape;1077;p19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0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20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1" name="Google Shape;1081;p20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2" name="Google Shape;1082;p20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20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5" name="Google Shape;1085;p20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6" name="Google Shape;1086;p20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202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9" name="Google Shape;1089;p202"/>
          <p:cNvSpPr txBox="1"/>
          <p:nvPr>
            <p:ph idx="1" type="body"/>
          </p:nvPr>
        </p:nvSpPr>
        <p:spPr>
          <a:xfrm>
            <a:off x="3575050" y="273052"/>
            <a:ext cx="5111749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90" name="Google Shape;1090;p202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091" name="Google Shape;1091;p20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20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3" name="Google Shape;1093;p20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20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6" name="Google Shape;1096;p20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97" name="Google Shape;1097;p203"/>
          <p:cNvSpPr txBox="1"/>
          <p:nvPr>
            <p:ph idx="1" type="body"/>
          </p:nvPr>
        </p:nvSpPr>
        <p:spPr>
          <a:xfrm>
            <a:off x="1792288" y="536733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098" name="Google Shape;1098;p20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9" name="Google Shape;1099;p20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0" name="Google Shape;1100;p20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20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3" name="Google Shape;1103;p204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20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5" name="Google Shape;1105;p20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6" name="Google Shape;1106;p20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205"/>
          <p:cNvSpPr txBox="1"/>
          <p:nvPr>
            <p:ph type="title"/>
          </p:nvPr>
        </p:nvSpPr>
        <p:spPr>
          <a:xfrm>
            <a:off x="6629400" y="274640"/>
            <a:ext cx="20574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9" name="Google Shape;1109;p205"/>
          <p:cNvSpPr txBox="1"/>
          <p:nvPr>
            <p:ph idx="1" type="body"/>
          </p:nvPr>
        </p:nvSpPr>
        <p:spPr>
          <a:xfrm>
            <a:off x="457200" y="274640"/>
            <a:ext cx="60198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0" name="Google Shape;1110;p20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1" name="Google Shape;1111;p20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2" name="Google Shape;1112;p20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type="obj">
  <p:cSld name="OBJECT"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0" name="Google Shape;112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1" name="Google Shape;1121;p35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122" name="Google Shape;1122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3" name="Google Shape;1123;p35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4" name="Google Shape;1124;p35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5" name="Google Shape;1125;p35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6" name="Google Shape;1126;p35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7" name="Google Shape;112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35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nkstockPhotos-200258139-001.jpg" id="1130" name="Google Shape;1130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0080" y="-113516"/>
            <a:ext cx="9268270" cy="698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271" y="3542090"/>
            <a:ext cx="1719747" cy="1080243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Google Shape;1132;p126"/>
          <p:cNvSpPr txBox="1"/>
          <p:nvPr>
            <p:ph type="title"/>
          </p:nvPr>
        </p:nvSpPr>
        <p:spPr>
          <a:xfrm>
            <a:off x="429854" y="525801"/>
            <a:ext cx="6381066" cy="1254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3" name="Google Shape;1133;p126"/>
          <p:cNvSpPr txBox="1"/>
          <p:nvPr>
            <p:ph idx="1" type="subTitle"/>
          </p:nvPr>
        </p:nvSpPr>
        <p:spPr>
          <a:xfrm>
            <a:off x="429854" y="1631805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34" name="Google Shape;1134;p126"/>
          <p:cNvSpPr/>
          <p:nvPr/>
        </p:nvSpPr>
        <p:spPr>
          <a:xfrm>
            <a:off x="525048" y="1586086"/>
            <a:ext cx="6028152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126"/>
          <p:cNvSpPr txBox="1"/>
          <p:nvPr/>
        </p:nvSpPr>
        <p:spPr>
          <a:xfrm>
            <a:off x="525048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" name="Google Shape;1137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0576" y="4763445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BACKCTLC2.jpg" id="1138" name="Google Shape;1138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858" y="0"/>
            <a:ext cx="27956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9" name="Google Shape;1139;p127"/>
          <p:cNvSpPr txBox="1"/>
          <p:nvPr>
            <p:ph type="title"/>
          </p:nvPr>
        </p:nvSpPr>
        <p:spPr>
          <a:xfrm>
            <a:off x="429855" y="525799"/>
            <a:ext cx="4075628" cy="2021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0" name="Google Shape;1140;p127"/>
          <p:cNvSpPr txBox="1"/>
          <p:nvPr>
            <p:ph idx="1" type="subTitle"/>
          </p:nvPr>
        </p:nvSpPr>
        <p:spPr>
          <a:xfrm>
            <a:off x="429854" y="254703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41" name="Google Shape;1141;p127"/>
          <p:cNvSpPr/>
          <p:nvPr/>
        </p:nvSpPr>
        <p:spPr>
          <a:xfrm>
            <a:off x="525049" y="2409082"/>
            <a:ext cx="4051387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2" name="Google Shape;1142;p127"/>
          <p:cNvGrpSpPr/>
          <p:nvPr/>
        </p:nvGrpSpPr>
        <p:grpSpPr>
          <a:xfrm>
            <a:off x="6669895" y="-1"/>
            <a:ext cx="2503640" cy="6852546"/>
            <a:chOff x="7503330" y="0"/>
            <a:chExt cx="1654981" cy="4529738"/>
          </a:xfrm>
        </p:grpSpPr>
        <p:pic>
          <p:nvPicPr>
            <p:cNvPr descr="ThinkstockPhotos-78768352.jpg" id="1143" name="Google Shape;1143;p1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03331" y="0"/>
              <a:ext cx="1654979" cy="1379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80379902.jpg" id="1144" name="Google Shape;1144;p1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03330" y="1379814"/>
              <a:ext cx="1654980" cy="148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451810925.jpg" id="1145" name="Google Shape;1145;p1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03331" y="2862462"/>
              <a:ext cx="1652965" cy="16672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SlideWatermark.png" id="1146" name="Google Shape;1146;p127"/>
          <p:cNvPicPr preferRelativeResize="0"/>
          <p:nvPr/>
        </p:nvPicPr>
        <p:blipFill rotWithShape="1">
          <a:blip r:embed="rId7">
            <a:alphaModFix amt="35000"/>
          </a:blip>
          <a:srcRect b="0" l="0" r="0" t="0"/>
          <a:stretch/>
        </p:blipFill>
        <p:spPr>
          <a:xfrm>
            <a:off x="830144" y="-447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7" name="Google Shape;1147;p127"/>
          <p:cNvSpPr txBox="1"/>
          <p:nvPr/>
        </p:nvSpPr>
        <p:spPr>
          <a:xfrm>
            <a:off x="595410" y="6457891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4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34"/>
          <p:cNvSpPr txBox="1"/>
          <p:nvPr>
            <p:ph idx="1" type="body"/>
          </p:nvPr>
        </p:nvSpPr>
        <p:spPr>
          <a:xfrm>
            <a:off x="3575050" y="273052"/>
            <a:ext cx="5111749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24" name="Google Shape;124;p234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25" name="Google Shape;125;p23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3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3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-NEW.png" id="1149" name="Google Shape;1149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64940" y="0"/>
            <a:ext cx="9208941" cy="374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383" y="666911"/>
            <a:ext cx="1736479" cy="1090753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128"/>
          <p:cNvSpPr txBox="1"/>
          <p:nvPr>
            <p:ph type="title"/>
          </p:nvPr>
        </p:nvSpPr>
        <p:spPr>
          <a:xfrm>
            <a:off x="1323509" y="2627066"/>
            <a:ext cx="7341373" cy="1783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28"/>
          <p:cNvSpPr txBox="1"/>
          <p:nvPr>
            <p:ph idx="1" type="subTitle"/>
          </p:nvPr>
        </p:nvSpPr>
        <p:spPr>
          <a:xfrm>
            <a:off x="1323509" y="3897765"/>
            <a:ext cx="7341371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1153" name="Google Shape;1153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128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155" name="Google Shape;1155;p128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" name="Google Shape;1157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129"/>
          <p:cNvSpPr txBox="1"/>
          <p:nvPr>
            <p:ph type="title"/>
          </p:nvPr>
        </p:nvSpPr>
        <p:spPr>
          <a:xfrm>
            <a:off x="550473" y="2137103"/>
            <a:ext cx="5906202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9" name="Google Shape;1159;p129"/>
          <p:cNvSpPr txBox="1"/>
          <p:nvPr>
            <p:ph idx="1" type="subTitle"/>
          </p:nvPr>
        </p:nvSpPr>
        <p:spPr>
          <a:xfrm>
            <a:off x="550473" y="463290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0" name="Google Shape;1160;p129"/>
          <p:cNvSpPr/>
          <p:nvPr/>
        </p:nvSpPr>
        <p:spPr>
          <a:xfrm>
            <a:off x="645668" y="4459477"/>
            <a:ext cx="4739626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1" name="Google Shape;1161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Google Shape;1162;p129"/>
          <p:cNvSpPr txBox="1"/>
          <p:nvPr/>
        </p:nvSpPr>
        <p:spPr>
          <a:xfrm>
            <a:off x="7186763" y="6401792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163" name="Google Shape;1163;p129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129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6" name="Google Shape;1166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nkstockPhotos-484427850.jpg" id="1167" name="Google Shape;1167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594" y="191182"/>
            <a:ext cx="3919406" cy="6350212"/>
          </a:xfrm>
          <a:prstGeom prst="rect">
            <a:avLst/>
          </a:prstGeom>
          <a:noFill/>
          <a:ln>
            <a:noFill/>
          </a:ln>
        </p:spPr>
      </p:pic>
      <p:sp>
        <p:nvSpPr>
          <p:cNvPr id="1168" name="Google Shape;1168;p130"/>
          <p:cNvSpPr txBox="1"/>
          <p:nvPr>
            <p:ph type="title"/>
          </p:nvPr>
        </p:nvSpPr>
        <p:spPr>
          <a:xfrm>
            <a:off x="550473" y="2137103"/>
            <a:ext cx="4472963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9" name="Google Shape;1169;p130"/>
          <p:cNvSpPr txBox="1"/>
          <p:nvPr>
            <p:ph idx="1" type="subTitle"/>
          </p:nvPr>
        </p:nvSpPr>
        <p:spPr>
          <a:xfrm>
            <a:off x="550473" y="4632900"/>
            <a:ext cx="4302676" cy="1284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70" name="Google Shape;1170;p130"/>
          <p:cNvSpPr/>
          <p:nvPr/>
        </p:nvSpPr>
        <p:spPr>
          <a:xfrm>
            <a:off x="645667" y="4459477"/>
            <a:ext cx="4143625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b.png" id="1171" name="Google Shape;1171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p130"/>
          <p:cNvSpPr txBox="1"/>
          <p:nvPr/>
        </p:nvSpPr>
        <p:spPr>
          <a:xfrm>
            <a:off x="7186763" y="6414286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173" name="Google Shape;1173;p130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130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6" name="Google Shape;1176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.png" id="1177" name="Google Shape;1177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8" name="Google Shape;1178;p131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179" name="Google Shape;1179;p1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0" name="Google Shape;1180;p131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1" name="Google Shape;1181;p131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2" name="Google Shape;1182;p131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3" name="Google Shape;1183;p131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131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6" name="Google Shape;1186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7" name="Google Shape;1187;p132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188" name="Google Shape;1188;p1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9" name="Google Shape;1189;p132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0" name="Google Shape;1190;p132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1" name="Google Shape;1191;p132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2" name="Google Shape;1192;p132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ER013_CLT_c_no_CER.png" id="1193" name="Google Shape;1193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244" y="5720502"/>
            <a:ext cx="1106697" cy="73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33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6" name="Google Shape;1196;p13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7" name="Google Shape;1197;p13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8" name="Google Shape;1198;p13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9" name="Google Shape;1199;p13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1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2" name="Google Shape;1202;p134"/>
          <p:cNvSpPr txBox="1"/>
          <p:nvPr>
            <p:ph idx="1" type="body"/>
          </p:nvPr>
        </p:nvSpPr>
        <p:spPr>
          <a:xfrm>
            <a:off x="457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1203" name="Google Shape;1203;p134"/>
          <p:cNvSpPr txBox="1"/>
          <p:nvPr>
            <p:ph idx="2" type="body"/>
          </p:nvPr>
        </p:nvSpPr>
        <p:spPr>
          <a:xfrm>
            <a:off x="4648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1204" name="Google Shape;1204;p13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5" name="Google Shape;1205;p13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6" name="Google Shape;1206;p13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1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9" name="Google Shape;1209;p135"/>
          <p:cNvSpPr txBox="1"/>
          <p:nvPr>
            <p:ph idx="1" type="body"/>
          </p:nvPr>
        </p:nvSpPr>
        <p:spPr>
          <a:xfrm>
            <a:off x="457200" y="1535113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0" name="Google Shape;1210;p135"/>
          <p:cNvSpPr txBox="1"/>
          <p:nvPr>
            <p:ph idx="2" type="body"/>
          </p:nvPr>
        </p:nvSpPr>
        <p:spPr>
          <a:xfrm>
            <a:off x="457200" y="2174875"/>
            <a:ext cx="404018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211" name="Google Shape;1211;p135"/>
          <p:cNvSpPr txBox="1"/>
          <p:nvPr>
            <p:ph idx="3" type="body"/>
          </p:nvPr>
        </p:nvSpPr>
        <p:spPr>
          <a:xfrm>
            <a:off x="4645025" y="1535113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2" name="Google Shape;1212;p135"/>
          <p:cNvSpPr txBox="1"/>
          <p:nvPr>
            <p:ph idx="4" type="body"/>
          </p:nvPr>
        </p:nvSpPr>
        <p:spPr>
          <a:xfrm>
            <a:off x="4645025" y="2174875"/>
            <a:ext cx="404177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213" name="Google Shape;1213;p13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4" name="Google Shape;1214;p13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5" name="Google Shape;1215;p13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8" name="Google Shape;1218;p13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13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0" name="Google Shape;1220;p13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3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3" name="Google Shape;1223;p13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13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3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235"/>
          <p:cNvSpPr txBox="1"/>
          <p:nvPr>
            <p:ph idx="1" type="body"/>
          </p:nvPr>
        </p:nvSpPr>
        <p:spPr>
          <a:xfrm>
            <a:off x="1792288" y="536733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32" name="Google Shape;132;p23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3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3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38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7" name="Google Shape;1227;p138"/>
          <p:cNvSpPr txBox="1"/>
          <p:nvPr>
            <p:ph idx="1" type="body"/>
          </p:nvPr>
        </p:nvSpPr>
        <p:spPr>
          <a:xfrm>
            <a:off x="3575050" y="273052"/>
            <a:ext cx="5111749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228" name="Google Shape;1228;p138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229" name="Google Shape;1229;p13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13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1" name="Google Shape;1231;p13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3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4" name="Google Shape;1234;p13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35" name="Google Shape;1235;p139"/>
          <p:cNvSpPr txBox="1"/>
          <p:nvPr>
            <p:ph idx="1" type="body"/>
          </p:nvPr>
        </p:nvSpPr>
        <p:spPr>
          <a:xfrm>
            <a:off x="1792288" y="536733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236" name="Google Shape;1236;p13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7" name="Google Shape;1237;p13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8" name="Google Shape;1238;p13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1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1" name="Google Shape;1241;p140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2" name="Google Shape;1242;p14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3" name="Google Shape;1243;p14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4" name="Google Shape;1244;p14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141"/>
          <p:cNvSpPr txBox="1"/>
          <p:nvPr>
            <p:ph type="title"/>
          </p:nvPr>
        </p:nvSpPr>
        <p:spPr>
          <a:xfrm>
            <a:off x="6629400" y="274640"/>
            <a:ext cx="20574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7" name="Google Shape;1247;p141"/>
          <p:cNvSpPr txBox="1"/>
          <p:nvPr>
            <p:ph idx="1" type="body"/>
          </p:nvPr>
        </p:nvSpPr>
        <p:spPr>
          <a:xfrm>
            <a:off x="457200" y="274640"/>
            <a:ext cx="60198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14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9" name="Google Shape;1249;p14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0" name="Google Shape;1250;p14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type="obj">
  <p:cSld name="OBJECT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8" name="Google Shape;125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p37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260" name="Google Shape;1260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37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2" name="Google Shape;1262;p37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3" name="Google Shape;1263;p37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4" name="Google Shape;1264;p37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5" name="Google Shape;126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sp>
        <p:nvSpPr>
          <p:cNvPr id="1266" name="Google Shape;1266;p37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nkstockPhotos-200258139-001.jpg" id="1268" name="Google Shape;126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0080" y="-113516"/>
            <a:ext cx="9268270" cy="698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271" y="3542090"/>
            <a:ext cx="1719747" cy="1080243"/>
          </a:xfrm>
          <a:prstGeom prst="rect">
            <a:avLst/>
          </a:prstGeom>
          <a:noFill/>
          <a:ln>
            <a:noFill/>
          </a:ln>
        </p:spPr>
      </p:pic>
      <p:sp>
        <p:nvSpPr>
          <p:cNvPr id="1270" name="Google Shape;1270;p46"/>
          <p:cNvSpPr txBox="1"/>
          <p:nvPr>
            <p:ph type="title"/>
          </p:nvPr>
        </p:nvSpPr>
        <p:spPr>
          <a:xfrm>
            <a:off x="429854" y="525801"/>
            <a:ext cx="6381066" cy="1254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1" name="Google Shape;1271;p46"/>
          <p:cNvSpPr txBox="1"/>
          <p:nvPr>
            <p:ph idx="1" type="subTitle"/>
          </p:nvPr>
        </p:nvSpPr>
        <p:spPr>
          <a:xfrm>
            <a:off x="429854" y="1631805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72" name="Google Shape;1272;p46"/>
          <p:cNvSpPr/>
          <p:nvPr/>
        </p:nvSpPr>
        <p:spPr>
          <a:xfrm>
            <a:off x="525048" y="1586086"/>
            <a:ext cx="6028152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46"/>
          <p:cNvSpPr txBox="1"/>
          <p:nvPr/>
        </p:nvSpPr>
        <p:spPr>
          <a:xfrm>
            <a:off x="525048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5" name="Google Shape;127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0576" y="4763445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BACKCTLC2.jpg" id="1276" name="Google Shape;127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858" y="0"/>
            <a:ext cx="27956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47"/>
          <p:cNvSpPr txBox="1"/>
          <p:nvPr>
            <p:ph type="title"/>
          </p:nvPr>
        </p:nvSpPr>
        <p:spPr>
          <a:xfrm>
            <a:off x="429855" y="525799"/>
            <a:ext cx="4075628" cy="2021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8" name="Google Shape;1278;p47"/>
          <p:cNvSpPr txBox="1"/>
          <p:nvPr>
            <p:ph idx="1" type="subTitle"/>
          </p:nvPr>
        </p:nvSpPr>
        <p:spPr>
          <a:xfrm>
            <a:off x="429854" y="254703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79" name="Google Shape;1279;p47"/>
          <p:cNvSpPr/>
          <p:nvPr/>
        </p:nvSpPr>
        <p:spPr>
          <a:xfrm>
            <a:off x="525049" y="2409082"/>
            <a:ext cx="4051387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0" name="Google Shape;1280;p47"/>
          <p:cNvGrpSpPr/>
          <p:nvPr/>
        </p:nvGrpSpPr>
        <p:grpSpPr>
          <a:xfrm>
            <a:off x="6669895" y="-1"/>
            <a:ext cx="2503640" cy="6852546"/>
            <a:chOff x="7503330" y="0"/>
            <a:chExt cx="1654981" cy="4529738"/>
          </a:xfrm>
        </p:grpSpPr>
        <p:pic>
          <p:nvPicPr>
            <p:cNvPr descr="ThinkstockPhotos-78768352.jpg" id="1281" name="Google Shape;1281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03331" y="0"/>
              <a:ext cx="1654979" cy="1379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80379902.jpg" id="1282" name="Google Shape;1282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03330" y="1379814"/>
              <a:ext cx="1654980" cy="148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451810925.jpg" id="1283" name="Google Shape;1283;p4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03331" y="2862462"/>
              <a:ext cx="1652965" cy="16672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SlideWatermark.png" id="1284" name="Google Shape;1284;p47"/>
          <p:cNvPicPr preferRelativeResize="0"/>
          <p:nvPr/>
        </p:nvPicPr>
        <p:blipFill rotWithShape="1">
          <a:blip r:embed="rId7">
            <a:alphaModFix amt="35000"/>
          </a:blip>
          <a:srcRect b="0" l="0" r="0" t="0"/>
          <a:stretch/>
        </p:blipFill>
        <p:spPr>
          <a:xfrm>
            <a:off x="830144" y="-447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5" name="Google Shape;1285;p47"/>
          <p:cNvSpPr txBox="1"/>
          <p:nvPr/>
        </p:nvSpPr>
        <p:spPr>
          <a:xfrm>
            <a:off x="595410" y="6457891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-NEW.png" id="1287" name="Google Shape;1287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64940" y="0"/>
            <a:ext cx="9208941" cy="374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383" y="666911"/>
            <a:ext cx="1736479" cy="10907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p48"/>
          <p:cNvSpPr txBox="1"/>
          <p:nvPr>
            <p:ph type="title"/>
          </p:nvPr>
        </p:nvSpPr>
        <p:spPr>
          <a:xfrm>
            <a:off x="1323509" y="2627066"/>
            <a:ext cx="7341373" cy="1783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0" name="Google Shape;1290;p48"/>
          <p:cNvSpPr txBox="1"/>
          <p:nvPr>
            <p:ph idx="1" type="subTitle"/>
          </p:nvPr>
        </p:nvSpPr>
        <p:spPr>
          <a:xfrm>
            <a:off x="1323509" y="3897765"/>
            <a:ext cx="7341371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1291" name="Google Shape;129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2" name="Google Shape;1292;p48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293" name="Google Shape;1293;p48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5" name="Google Shape;129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sp>
        <p:nvSpPr>
          <p:cNvPr id="1296" name="Google Shape;1296;p49"/>
          <p:cNvSpPr txBox="1"/>
          <p:nvPr>
            <p:ph type="title"/>
          </p:nvPr>
        </p:nvSpPr>
        <p:spPr>
          <a:xfrm>
            <a:off x="550473" y="2137103"/>
            <a:ext cx="5906202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7" name="Google Shape;1297;p49"/>
          <p:cNvSpPr txBox="1"/>
          <p:nvPr>
            <p:ph idx="1" type="subTitle"/>
          </p:nvPr>
        </p:nvSpPr>
        <p:spPr>
          <a:xfrm>
            <a:off x="550473" y="463290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98" name="Google Shape;1298;p49"/>
          <p:cNvSpPr/>
          <p:nvPr/>
        </p:nvSpPr>
        <p:spPr>
          <a:xfrm>
            <a:off x="645668" y="4459477"/>
            <a:ext cx="4739626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9" name="Google Shape;129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0" name="Google Shape;1300;p49"/>
          <p:cNvSpPr txBox="1"/>
          <p:nvPr/>
        </p:nvSpPr>
        <p:spPr>
          <a:xfrm>
            <a:off x="7186763" y="6401792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301" name="Google Shape;1301;p49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49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4" name="Google Shape;1304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nkstockPhotos-484427850.jpg" id="1305" name="Google Shape;130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594" y="191182"/>
            <a:ext cx="3919406" cy="6350212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50"/>
          <p:cNvSpPr txBox="1"/>
          <p:nvPr>
            <p:ph type="title"/>
          </p:nvPr>
        </p:nvSpPr>
        <p:spPr>
          <a:xfrm>
            <a:off x="550473" y="2137103"/>
            <a:ext cx="4472963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7" name="Google Shape;1307;p50"/>
          <p:cNvSpPr txBox="1"/>
          <p:nvPr>
            <p:ph idx="1" type="subTitle"/>
          </p:nvPr>
        </p:nvSpPr>
        <p:spPr>
          <a:xfrm>
            <a:off x="550473" y="4632900"/>
            <a:ext cx="4302676" cy="1284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08" name="Google Shape;1308;p50"/>
          <p:cNvSpPr/>
          <p:nvPr/>
        </p:nvSpPr>
        <p:spPr>
          <a:xfrm>
            <a:off x="645667" y="4459477"/>
            <a:ext cx="4143625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b.png" id="1309" name="Google Shape;1309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p50"/>
          <p:cNvSpPr txBox="1"/>
          <p:nvPr/>
        </p:nvSpPr>
        <p:spPr>
          <a:xfrm>
            <a:off x="7186763" y="6414286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311" name="Google Shape;1311;p50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50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36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3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3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3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4" name="Google Shape;1314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.png" id="1315" name="Google Shape;131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51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317" name="Google Shape;1317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8" name="Google Shape;1318;p51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9" name="Google Shape;1319;p51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0" name="Google Shape;1320;p51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1" name="Google Shape;1321;p51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2" name="Google Shape;1322;p51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4" name="Google Shape;1324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p52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326" name="Google Shape;1326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7" name="Google Shape;1327;p52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8" name="Google Shape;1328;p52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9" name="Google Shape;1329;p52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0" name="Google Shape;1330;p52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ER013_CLT_c_no_CER.png" id="1331" name="Google Shape;133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244" y="5720502"/>
            <a:ext cx="1106697" cy="73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53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4" name="Google Shape;1334;p5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35" name="Google Shape;1335;p5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6" name="Google Shape;1336;p5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7" name="Google Shape;1337;p5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0" name="Google Shape;1340;p54"/>
          <p:cNvSpPr txBox="1"/>
          <p:nvPr>
            <p:ph idx="1" type="body"/>
          </p:nvPr>
        </p:nvSpPr>
        <p:spPr>
          <a:xfrm>
            <a:off x="457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1341" name="Google Shape;1341;p54"/>
          <p:cNvSpPr txBox="1"/>
          <p:nvPr>
            <p:ph idx="2" type="body"/>
          </p:nvPr>
        </p:nvSpPr>
        <p:spPr>
          <a:xfrm>
            <a:off x="4648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1342" name="Google Shape;1342;p5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3" name="Google Shape;1343;p5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4" name="Google Shape;1344;p5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7" name="Google Shape;1347;p55"/>
          <p:cNvSpPr txBox="1"/>
          <p:nvPr>
            <p:ph idx="1" type="body"/>
          </p:nvPr>
        </p:nvSpPr>
        <p:spPr>
          <a:xfrm>
            <a:off x="457200" y="1535113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8" name="Google Shape;1348;p55"/>
          <p:cNvSpPr txBox="1"/>
          <p:nvPr>
            <p:ph idx="2" type="body"/>
          </p:nvPr>
        </p:nvSpPr>
        <p:spPr>
          <a:xfrm>
            <a:off x="457200" y="2174875"/>
            <a:ext cx="404018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349" name="Google Shape;1349;p55"/>
          <p:cNvSpPr txBox="1"/>
          <p:nvPr>
            <p:ph idx="3" type="body"/>
          </p:nvPr>
        </p:nvSpPr>
        <p:spPr>
          <a:xfrm>
            <a:off x="4645025" y="1535113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p55"/>
          <p:cNvSpPr txBox="1"/>
          <p:nvPr>
            <p:ph idx="4" type="body"/>
          </p:nvPr>
        </p:nvSpPr>
        <p:spPr>
          <a:xfrm>
            <a:off x="4645025" y="2174875"/>
            <a:ext cx="404177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351" name="Google Shape;1351;p5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2" name="Google Shape;1352;p5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5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6" name="Google Shape;1356;p5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7" name="Google Shape;1357;p5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8" name="Google Shape;1358;p5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5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1" name="Google Shape;1361;p5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2" name="Google Shape;1362;p5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58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5" name="Google Shape;1365;p58"/>
          <p:cNvSpPr txBox="1"/>
          <p:nvPr>
            <p:ph idx="1" type="body"/>
          </p:nvPr>
        </p:nvSpPr>
        <p:spPr>
          <a:xfrm>
            <a:off x="3575050" y="273052"/>
            <a:ext cx="5111749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366" name="Google Shape;1366;p58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367" name="Google Shape;1367;p5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8" name="Google Shape;1368;p5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5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5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2" name="Google Shape;1372;p5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73" name="Google Shape;1373;p59"/>
          <p:cNvSpPr txBox="1"/>
          <p:nvPr>
            <p:ph idx="1" type="body"/>
          </p:nvPr>
        </p:nvSpPr>
        <p:spPr>
          <a:xfrm>
            <a:off x="1792288" y="536733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374" name="Google Shape;1374;p5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5" name="Google Shape;1375;p5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6" name="Google Shape;1376;p5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9" name="Google Shape;1379;p60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0" name="Google Shape;1380;p6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1" name="Google Shape;1381;p6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2" name="Google Shape;1382;p6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7"/>
          <p:cNvSpPr txBox="1"/>
          <p:nvPr>
            <p:ph type="title"/>
          </p:nvPr>
        </p:nvSpPr>
        <p:spPr>
          <a:xfrm>
            <a:off x="6629400" y="274640"/>
            <a:ext cx="20574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37"/>
          <p:cNvSpPr txBox="1"/>
          <p:nvPr>
            <p:ph idx="1" type="body"/>
          </p:nvPr>
        </p:nvSpPr>
        <p:spPr>
          <a:xfrm>
            <a:off x="457200" y="274640"/>
            <a:ext cx="60198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3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3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61"/>
          <p:cNvSpPr txBox="1"/>
          <p:nvPr>
            <p:ph type="title"/>
          </p:nvPr>
        </p:nvSpPr>
        <p:spPr>
          <a:xfrm>
            <a:off x="6629400" y="274640"/>
            <a:ext cx="20574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5" name="Google Shape;1385;p61"/>
          <p:cNvSpPr txBox="1"/>
          <p:nvPr>
            <p:ph idx="1" type="body"/>
          </p:nvPr>
        </p:nvSpPr>
        <p:spPr>
          <a:xfrm>
            <a:off x="457200" y="274640"/>
            <a:ext cx="60198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6" name="Google Shape;1386;p6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7" name="Google Shape;1387;p6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6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type="obj">
  <p:cSld name="OBJECT"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Google Shape;1396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7" name="Google Shape;1397;p39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398" name="Google Shape;1398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9" name="Google Shape;1399;p39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0" name="Google Shape;1400;p39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1" name="Google Shape;1401;p39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39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3" name="Google Shape;140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sp>
        <p:nvSpPr>
          <p:cNvPr id="1404" name="Google Shape;1404;p39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nkstockPhotos-200258139-001.jpg" id="1406" name="Google Shape;1406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0080" y="-113516"/>
            <a:ext cx="9268270" cy="698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271" y="3542090"/>
            <a:ext cx="1719747" cy="1080243"/>
          </a:xfrm>
          <a:prstGeom prst="rect">
            <a:avLst/>
          </a:prstGeom>
          <a:noFill/>
          <a:ln>
            <a:noFill/>
          </a:ln>
        </p:spPr>
      </p:pic>
      <p:sp>
        <p:nvSpPr>
          <p:cNvPr id="1408" name="Google Shape;1408;p142"/>
          <p:cNvSpPr txBox="1"/>
          <p:nvPr>
            <p:ph type="title"/>
          </p:nvPr>
        </p:nvSpPr>
        <p:spPr>
          <a:xfrm>
            <a:off x="429854" y="525801"/>
            <a:ext cx="6381066" cy="1254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142"/>
          <p:cNvSpPr txBox="1"/>
          <p:nvPr>
            <p:ph idx="1" type="subTitle"/>
          </p:nvPr>
        </p:nvSpPr>
        <p:spPr>
          <a:xfrm>
            <a:off x="429854" y="1631805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10" name="Google Shape;1410;p142"/>
          <p:cNvSpPr/>
          <p:nvPr/>
        </p:nvSpPr>
        <p:spPr>
          <a:xfrm>
            <a:off x="525048" y="1586086"/>
            <a:ext cx="6028152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1" name="Google Shape;1411;p142"/>
          <p:cNvSpPr txBox="1"/>
          <p:nvPr/>
        </p:nvSpPr>
        <p:spPr>
          <a:xfrm>
            <a:off x="525048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" name="Google Shape;1413;p1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0576" y="4763445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BACKCTLC2.jpg" id="1414" name="Google Shape;1414;p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858" y="0"/>
            <a:ext cx="27956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5" name="Google Shape;1415;p143"/>
          <p:cNvSpPr txBox="1"/>
          <p:nvPr>
            <p:ph type="title"/>
          </p:nvPr>
        </p:nvSpPr>
        <p:spPr>
          <a:xfrm>
            <a:off x="429855" y="525799"/>
            <a:ext cx="4075628" cy="2021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6" name="Google Shape;1416;p143"/>
          <p:cNvSpPr txBox="1"/>
          <p:nvPr>
            <p:ph idx="1" type="subTitle"/>
          </p:nvPr>
        </p:nvSpPr>
        <p:spPr>
          <a:xfrm>
            <a:off x="429854" y="254703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17" name="Google Shape;1417;p143"/>
          <p:cNvSpPr/>
          <p:nvPr/>
        </p:nvSpPr>
        <p:spPr>
          <a:xfrm>
            <a:off x="525049" y="2409082"/>
            <a:ext cx="4051387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8" name="Google Shape;1418;p143"/>
          <p:cNvGrpSpPr/>
          <p:nvPr/>
        </p:nvGrpSpPr>
        <p:grpSpPr>
          <a:xfrm>
            <a:off x="6669895" y="-1"/>
            <a:ext cx="2503640" cy="6852546"/>
            <a:chOff x="7503330" y="0"/>
            <a:chExt cx="1654981" cy="4529738"/>
          </a:xfrm>
        </p:grpSpPr>
        <p:pic>
          <p:nvPicPr>
            <p:cNvPr descr="ThinkstockPhotos-78768352.jpg" id="1419" name="Google Shape;1419;p1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03331" y="0"/>
              <a:ext cx="1654979" cy="1379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80379902.jpg" id="1420" name="Google Shape;1420;p1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03330" y="1379814"/>
              <a:ext cx="1654980" cy="148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451810925.jpg" id="1421" name="Google Shape;1421;p14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03331" y="2862462"/>
              <a:ext cx="1652965" cy="16672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SlideWatermark.png" id="1422" name="Google Shape;1422;p143"/>
          <p:cNvPicPr preferRelativeResize="0"/>
          <p:nvPr/>
        </p:nvPicPr>
        <p:blipFill rotWithShape="1">
          <a:blip r:embed="rId7">
            <a:alphaModFix amt="35000"/>
          </a:blip>
          <a:srcRect b="0" l="0" r="0" t="0"/>
          <a:stretch/>
        </p:blipFill>
        <p:spPr>
          <a:xfrm>
            <a:off x="830144" y="-447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3" name="Google Shape;1423;p143"/>
          <p:cNvSpPr txBox="1"/>
          <p:nvPr/>
        </p:nvSpPr>
        <p:spPr>
          <a:xfrm>
            <a:off x="595410" y="6457891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-NEW.png" id="1425" name="Google Shape;1425;p1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64940" y="0"/>
            <a:ext cx="9208941" cy="374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p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383" y="666911"/>
            <a:ext cx="1736479" cy="1090753"/>
          </a:xfrm>
          <a:prstGeom prst="rect">
            <a:avLst/>
          </a:prstGeom>
          <a:noFill/>
          <a:ln>
            <a:noFill/>
          </a:ln>
        </p:spPr>
      </p:pic>
      <p:sp>
        <p:nvSpPr>
          <p:cNvPr id="1427" name="Google Shape;1427;p144"/>
          <p:cNvSpPr txBox="1"/>
          <p:nvPr>
            <p:ph type="title"/>
          </p:nvPr>
        </p:nvSpPr>
        <p:spPr>
          <a:xfrm>
            <a:off x="1323509" y="2627066"/>
            <a:ext cx="7341373" cy="1783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8" name="Google Shape;1428;p144"/>
          <p:cNvSpPr txBox="1"/>
          <p:nvPr>
            <p:ph idx="1" type="subTitle"/>
          </p:nvPr>
        </p:nvSpPr>
        <p:spPr>
          <a:xfrm>
            <a:off x="1323509" y="3897765"/>
            <a:ext cx="7341371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1429" name="Google Shape;1429;p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0" name="Google Shape;1430;p144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431" name="Google Shape;1431;p144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" name="Google Shape;1433;p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sp>
        <p:nvSpPr>
          <p:cNvPr id="1434" name="Google Shape;1434;p145"/>
          <p:cNvSpPr txBox="1"/>
          <p:nvPr>
            <p:ph type="title"/>
          </p:nvPr>
        </p:nvSpPr>
        <p:spPr>
          <a:xfrm>
            <a:off x="550473" y="2137103"/>
            <a:ext cx="5906202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5" name="Google Shape;1435;p145"/>
          <p:cNvSpPr txBox="1"/>
          <p:nvPr>
            <p:ph idx="1" type="subTitle"/>
          </p:nvPr>
        </p:nvSpPr>
        <p:spPr>
          <a:xfrm>
            <a:off x="550473" y="463290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36" name="Google Shape;1436;p145"/>
          <p:cNvSpPr/>
          <p:nvPr/>
        </p:nvSpPr>
        <p:spPr>
          <a:xfrm>
            <a:off x="645668" y="4459477"/>
            <a:ext cx="4739626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7" name="Google Shape;1437;p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8" name="Google Shape;1438;p145"/>
          <p:cNvSpPr txBox="1"/>
          <p:nvPr/>
        </p:nvSpPr>
        <p:spPr>
          <a:xfrm>
            <a:off x="7186763" y="6401792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439" name="Google Shape;1439;p145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0" name="Google Shape;1440;p145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2" name="Google Shape;1442;p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nkstockPhotos-484427850.jpg" id="1443" name="Google Shape;1443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594" y="191182"/>
            <a:ext cx="3919406" cy="6350212"/>
          </a:xfrm>
          <a:prstGeom prst="rect">
            <a:avLst/>
          </a:prstGeom>
          <a:noFill/>
          <a:ln>
            <a:noFill/>
          </a:ln>
        </p:spPr>
      </p:pic>
      <p:sp>
        <p:nvSpPr>
          <p:cNvPr id="1444" name="Google Shape;1444;p146"/>
          <p:cNvSpPr txBox="1"/>
          <p:nvPr>
            <p:ph type="title"/>
          </p:nvPr>
        </p:nvSpPr>
        <p:spPr>
          <a:xfrm>
            <a:off x="550473" y="2137103"/>
            <a:ext cx="4472963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5" name="Google Shape;1445;p146"/>
          <p:cNvSpPr txBox="1"/>
          <p:nvPr>
            <p:ph idx="1" type="subTitle"/>
          </p:nvPr>
        </p:nvSpPr>
        <p:spPr>
          <a:xfrm>
            <a:off x="550473" y="4632900"/>
            <a:ext cx="4302676" cy="1284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46" name="Google Shape;1446;p146"/>
          <p:cNvSpPr/>
          <p:nvPr/>
        </p:nvSpPr>
        <p:spPr>
          <a:xfrm>
            <a:off x="645667" y="4459477"/>
            <a:ext cx="4143625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b.png" id="1447" name="Google Shape;1447;p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8" name="Google Shape;1448;p146"/>
          <p:cNvSpPr txBox="1"/>
          <p:nvPr/>
        </p:nvSpPr>
        <p:spPr>
          <a:xfrm>
            <a:off x="7186763" y="6414286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449" name="Google Shape;1449;p146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0" name="Google Shape;1450;p146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" name="Google Shape;1452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.png" id="1453" name="Google Shape;1453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4" name="Google Shape;1454;p147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455" name="Google Shape;1455;p1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6" name="Google Shape;1456;p147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7" name="Google Shape;1457;p147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8" name="Google Shape;1458;p147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9" name="Google Shape;1459;p147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0" name="Google Shape;1460;p147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2" name="Google Shape;1462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148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464" name="Google Shape;1464;p1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5" name="Google Shape;1465;p148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6" name="Google Shape;1466;p148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7" name="Google Shape;1467;p148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8" name="Google Shape;1468;p148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ER013_CLT_c_no_CER.png" id="1469" name="Google Shape;1469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244" y="5720502"/>
            <a:ext cx="1106697" cy="73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49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2" name="Google Shape;1472;p14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73" name="Google Shape;1473;p14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4" name="Google Shape;1474;p14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5" name="Google Shape;1475;p14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type="obj">
  <p:cSld name="OBJEC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56" name="Google Shape;15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21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1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1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8" name="Google Shape;1478;p150"/>
          <p:cNvSpPr txBox="1"/>
          <p:nvPr>
            <p:ph idx="1" type="body"/>
          </p:nvPr>
        </p:nvSpPr>
        <p:spPr>
          <a:xfrm>
            <a:off x="457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1479" name="Google Shape;1479;p150"/>
          <p:cNvSpPr txBox="1"/>
          <p:nvPr>
            <p:ph idx="2" type="body"/>
          </p:nvPr>
        </p:nvSpPr>
        <p:spPr>
          <a:xfrm>
            <a:off x="4648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1480" name="Google Shape;1480;p15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1" name="Google Shape;1481;p15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2" name="Google Shape;1482;p15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5" name="Google Shape;1485;p151"/>
          <p:cNvSpPr txBox="1"/>
          <p:nvPr>
            <p:ph idx="1" type="body"/>
          </p:nvPr>
        </p:nvSpPr>
        <p:spPr>
          <a:xfrm>
            <a:off x="457200" y="1535113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6" name="Google Shape;1486;p151"/>
          <p:cNvSpPr txBox="1"/>
          <p:nvPr>
            <p:ph idx="2" type="body"/>
          </p:nvPr>
        </p:nvSpPr>
        <p:spPr>
          <a:xfrm>
            <a:off x="457200" y="2174875"/>
            <a:ext cx="404018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487" name="Google Shape;1487;p151"/>
          <p:cNvSpPr txBox="1"/>
          <p:nvPr>
            <p:ph idx="3" type="body"/>
          </p:nvPr>
        </p:nvSpPr>
        <p:spPr>
          <a:xfrm>
            <a:off x="4645025" y="1535113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8" name="Google Shape;1488;p151"/>
          <p:cNvSpPr txBox="1"/>
          <p:nvPr>
            <p:ph idx="4" type="body"/>
          </p:nvPr>
        </p:nvSpPr>
        <p:spPr>
          <a:xfrm>
            <a:off x="4645025" y="2174875"/>
            <a:ext cx="404177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489" name="Google Shape;1489;p15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0" name="Google Shape;1490;p15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1" name="Google Shape;1491;p15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4" name="Google Shape;1494;p15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5" name="Google Shape;1495;p15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6" name="Google Shape;1496;p15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5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9" name="Google Shape;1499;p15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0" name="Google Shape;1500;p15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54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3" name="Google Shape;1503;p154"/>
          <p:cNvSpPr txBox="1"/>
          <p:nvPr>
            <p:ph idx="1" type="body"/>
          </p:nvPr>
        </p:nvSpPr>
        <p:spPr>
          <a:xfrm>
            <a:off x="3575050" y="273052"/>
            <a:ext cx="5111749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504" name="Google Shape;1504;p154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505" name="Google Shape;1505;p15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6" name="Google Shape;1506;p15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7" name="Google Shape;1507;p15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15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0" name="Google Shape;1510;p15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11" name="Google Shape;1511;p155"/>
          <p:cNvSpPr txBox="1"/>
          <p:nvPr>
            <p:ph idx="1" type="body"/>
          </p:nvPr>
        </p:nvSpPr>
        <p:spPr>
          <a:xfrm>
            <a:off x="1792288" y="536733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512" name="Google Shape;1512;p15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3" name="Google Shape;1513;p15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4" name="Google Shape;1514;p15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1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7" name="Google Shape;1517;p156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8" name="Google Shape;1518;p15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9" name="Google Shape;1519;p15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0" name="Google Shape;1520;p15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157"/>
          <p:cNvSpPr txBox="1"/>
          <p:nvPr>
            <p:ph type="title"/>
          </p:nvPr>
        </p:nvSpPr>
        <p:spPr>
          <a:xfrm>
            <a:off x="6629400" y="274640"/>
            <a:ext cx="20574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3" name="Google Shape;1523;p157"/>
          <p:cNvSpPr txBox="1"/>
          <p:nvPr>
            <p:ph idx="1" type="body"/>
          </p:nvPr>
        </p:nvSpPr>
        <p:spPr>
          <a:xfrm>
            <a:off x="457200" y="274640"/>
            <a:ext cx="60198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4" name="Google Shape;1524;p15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5" name="Google Shape;1525;p15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6" name="Google Shape;1526;p15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type="obj">
  <p:cSld name="OBJECT"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4" name="Google Shape;153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41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536" name="Google Shape;1536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7" name="Google Shape;1537;p41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8" name="Google Shape;1538;p41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9" name="Google Shape;1539;p41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0" name="Google Shape;1540;p41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1" name="Google Shape;154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sp>
        <p:nvSpPr>
          <p:cNvPr id="1542" name="Google Shape;1542;p41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nkstockPhotos-200258139-001.jpg" id="1544" name="Google Shape;1544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0080" y="-113516"/>
            <a:ext cx="9268270" cy="698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5" name="Google Shape;1545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271" y="3542090"/>
            <a:ext cx="1719747" cy="1080243"/>
          </a:xfrm>
          <a:prstGeom prst="rect">
            <a:avLst/>
          </a:prstGeom>
          <a:noFill/>
          <a:ln>
            <a:noFill/>
          </a:ln>
        </p:spPr>
      </p:pic>
      <p:sp>
        <p:nvSpPr>
          <p:cNvPr id="1546" name="Google Shape;1546;p158"/>
          <p:cNvSpPr txBox="1"/>
          <p:nvPr>
            <p:ph type="title"/>
          </p:nvPr>
        </p:nvSpPr>
        <p:spPr>
          <a:xfrm>
            <a:off x="429854" y="525801"/>
            <a:ext cx="6381066" cy="1254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7" name="Google Shape;1547;p158"/>
          <p:cNvSpPr txBox="1"/>
          <p:nvPr>
            <p:ph idx="1" type="subTitle"/>
          </p:nvPr>
        </p:nvSpPr>
        <p:spPr>
          <a:xfrm>
            <a:off x="429854" y="1631805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48" name="Google Shape;1548;p158"/>
          <p:cNvSpPr/>
          <p:nvPr/>
        </p:nvSpPr>
        <p:spPr>
          <a:xfrm>
            <a:off x="525048" y="1586086"/>
            <a:ext cx="6028152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9" name="Google Shape;1549;p158"/>
          <p:cNvSpPr txBox="1"/>
          <p:nvPr/>
        </p:nvSpPr>
        <p:spPr>
          <a:xfrm>
            <a:off x="525048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nkstockPhotos-200258139-001.jpg" id="164" name="Google Shape;164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0080" y="-113516"/>
            <a:ext cx="9268270" cy="698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271" y="3542090"/>
            <a:ext cx="1719747" cy="108024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4"/>
          <p:cNvSpPr txBox="1"/>
          <p:nvPr>
            <p:ph type="title"/>
          </p:nvPr>
        </p:nvSpPr>
        <p:spPr>
          <a:xfrm>
            <a:off x="429854" y="525801"/>
            <a:ext cx="6381066" cy="1254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94"/>
          <p:cNvSpPr txBox="1"/>
          <p:nvPr>
            <p:ph idx="1" type="subTitle"/>
          </p:nvPr>
        </p:nvSpPr>
        <p:spPr>
          <a:xfrm>
            <a:off x="429854" y="1631805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8" name="Google Shape;168;p94"/>
          <p:cNvSpPr/>
          <p:nvPr/>
        </p:nvSpPr>
        <p:spPr>
          <a:xfrm>
            <a:off x="525048" y="1586086"/>
            <a:ext cx="6028152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4"/>
          <p:cNvSpPr txBox="1"/>
          <p:nvPr/>
        </p:nvSpPr>
        <p:spPr>
          <a:xfrm>
            <a:off x="525048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1" name="Google Shape;1551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0576" y="4763445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BACKCTLC2.jpg" id="1552" name="Google Shape;1552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858" y="0"/>
            <a:ext cx="27956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3" name="Google Shape;1553;p159"/>
          <p:cNvSpPr txBox="1"/>
          <p:nvPr>
            <p:ph type="title"/>
          </p:nvPr>
        </p:nvSpPr>
        <p:spPr>
          <a:xfrm>
            <a:off x="429855" y="525799"/>
            <a:ext cx="4075628" cy="2021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4" name="Google Shape;1554;p159"/>
          <p:cNvSpPr txBox="1"/>
          <p:nvPr>
            <p:ph idx="1" type="subTitle"/>
          </p:nvPr>
        </p:nvSpPr>
        <p:spPr>
          <a:xfrm>
            <a:off x="429854" y="254703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55" name="Google Shape;1555;p159"/>
          <p:cNvSpPr/>
          <p:nvPr/>
        </p:nvSpPr>
        <p:spPr>
          <a:xfrm>
            <a:off x="525049" y="2409082"/>
            <a:ext cx="4051387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6" name="Google Shape;1556;p159"/>
          <p:cNvGrpSpPr/>
          <p:nvPr/>
        </p:nvGrpSpPr>
        <p:grpSpPr>
          <a:xfrm>
            <a:off x="6669895" y="-1"/>
            <a:ext cx="2503640" cy="6852546"/>
            <a:chOff x="7503330" y="0"/>
            <a:chExt cx="1654981" cy="4529738"/>
          </a:xfrm>
        </p:grpSpPr>
        <p:pic>
          <p:nvPicPr>
            <p:cNvPr descr="ThinkstockPhotos-78768352.jpg" id="1557" name="Google Shape;1557;p15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03331" y="0"/>
              <a:ext cx="1654979" cy="1379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80379902.jpg" id="1558" name="Google Shape;1558;p15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03330" y="1379814"/>
              <a:ext cx="1654980" cy="148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451810925.jpg" id="1559" name="Google Shape;1559;p15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03331" y="2862462"/>
              <a:ext cx="1652965" cy="16672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SlideWatermark.png" id="1560" name="Google Shape;1560;p159"/>
          <p:cNvPicPr preferRelativeResize="0"/>
          <p:nvPr/>
        </p:nvPicPr>
        <p:blipFill rotWithShape="1">
          <a:blip r:embed="rId7">
            <a:alphaModFix amt="35000"/>
          </a:blip>
          <a:srcRect b="0" l="0" r="0" t="0"/>
          <a:stretch/>
        </p:blipFill>
        <p:spPr>
          <a:xfrm>
            <a:off x="830144" y="-447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159"/>
          <p:cNvSpPr txBox="1"/>
          <p:nvPr/>
        </p:nvSpPr>
        <p:spPr>
          <a:xfrm>
            <a:off x="595410" y="6457891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-NEW.png" id="1563" name="Google Shape;1563;p1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64940" y="0"/>
            <a:ext cx="9208941" cy="374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4" name="Google Shape;1564;p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383" y="666911"/>
            <a:ext cx="1736479" cy="1090753"/>
          </a:xfrm>
          <a:prstGeom prst="rect">
            <a:avLst/>
          </a:prstGeom>
          <a:noFill/>
          <a:ln>
            <a:noFill/>
          </a:ln>
        </p:spPr>
      </p:pic>
      <p:sp>
        <p:nvSpPr>
          <p:cNvPr id="1565" name="Google Shape;1565;p160"/>
          <p:cNvSpPr txBox="1"/>
          <p:nvPr>
            <p:ph type="title"/>
          </p:nvPr>
        </p:nvSpPr>
        <p:spPr>
          <a:xfrm>
            <a:off x="1323509" y="2627066"/>
            <a:ext cx="7341373" cy="1783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6" name="Google Shape;1566;p160"/>
          <p:cNvSpPr txBox="1"/>
          <p:nvPr>
            <p:ph idx="1" type="subTitle"/>
          </p:nvPr>
        </p:nvSpPr>
        <p:spPr>
          <a:xfrm>
            <a:off x="1323509" y="3897765"/>
            <a:ext cx="7341371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1567" name="Google Shape;1567;p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8" name="Google Shape;1568;p160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569" name="Google Shape;1569;p160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1" name="Google Shape;1571;p1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sp>
        <p:nvSpPr>
          <p:cNvPr id="1572" name="Google Shape;1572;p161"/>
          <p:cNvSpPr txBox="1"/>
          <p:nvPr>
            <p:ph type="title"/>
          </p:nvPr>
        </p:nvSpPr>
        <p:spPr>
          <a:xfrm>
            <a:off x="550473" y="2137103"/>
            <a:ext cx="5906202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3" name="Google Shape;1573;p161"/>
          <p:cNvSpPr txBox="1"/>
          <p:nvPr>
            <p:ph idx="1" type="subTitle"/>
          </p:nvPr>
        </p:nvSpPr>
        <p:spPr>
          <a:xfrm>
            <a:off x="550473" y="463290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74" name="Google Shape;1574;p161"/>
          <p:cNvSpPr/>
          <p:nvPr/>
        </p:nvSpPr>
        <p:spPr>
          <a:xfrm>
            <a:off x="645668" y="4459477"/>
            <a:ext cx="4739626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5" name="Google Shape;1575;p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6" name="Google Shape;1576;p161"/>
          <p:cNvSpPr txBox="1"/>
          <p:nvPr/>
        </p:nvSpPr>
        <p:spPr>
          <a:xfrm>
            <a:off x="7186763" y="6401792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577" name="Google Shape;1577;p161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8" name="Google Shape;1578;p161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0" name="Google Shape;1580;p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nkstockPhotos-484427850.jpg" id="1581" name="Google Shape;1581;p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594" y="191182"/>
            <a:ext cx="3919406" cy="6350212"/>
          </a:xfrm>
          <a:prstGeom prst="rect">
            <a:avLst/>
          </a:prstGeom>
          <a:noFill/>
          <a:ln>
            <a:noFill/>
          </a:ln>
        </p:spPr>
      </p:pic>
      <p:sp>
        <p:nvSpPr>
          <p:cNvPr id="1582" name="Google Shape;1582;p162"/>
          <p:cNvSpPr txBox="1"/>
          <p:nvPr>
            <p:ph type="title"/>
          </p:nvPr>
        </p:nvSpPr>
        <p:spPr>
          <a:xfrm>
            <a:off x="550473" y="2137103"/>
            <a:ext cx="4472963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3" name="Google Shape;1583;p162"/>
          <p:cNvSpPr txBox="1"/>
          <p:nvPr>
            <p:ph idx="1" type="subTitle"/>
          </p:nvPr>
        </p:nvSpPr>
        <p:spPr>
          <a:xfrm>
            <a:off x="550473" y="4632900"/>
            <a:ext cx="4302676" cy="1284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84" name="Google Shape;1584;p162"/>
          <p:cNvSpPr/>
          <p:nvPr/>
        </p:nvSpPr>
        <p:spPr>
          <a:xfrm>
            <a:off x="645667" y="4459477"/>
            <a:ext cx="4143625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b.png" id="1585" name="Google Shape;1585;p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6" name="Google Shape;1586;p162"/>
          <p:cNvSpPr txBox="1"/>
          <p:nvPr/>
        </p:nvSpPr>
        <p:spPr>
          <a:xfrm>
            <a:off x="7186763" y="6414286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587" name="Google Shape;1587;p162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8" name="Google Shape;1588;p162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0" name="Google Shape;1590;p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.png" id="1591" name="Google Shape;1591;p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2" name="Google Shape;1592;p163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593" name="Google Shape;1593;p16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4" name="Google Shape;1594;p163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5" name="Google Shape;1595;p163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p163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7" name="Google Shape;1597;p163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8" name="Google Shape;1598;p163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0" name="Google Shape;1600;p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1" name="Google Shape;1601;p164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602" name="Google Shape;1602;p1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p164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4" name="Google Shape;1604;p164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5" name="Google Shape;1605;p164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6" name="Google Shape;1606;p164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ER013_CLT_c_no_CER.png" id="1607" name="Google Shape;1607;p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244" y="5720502"/>
            <a:ext cx="1106697" cy="73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165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p16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11" name="Google Shape;1611;p16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2" name="Google Shape;1612;p16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3" name="Google Shape;1613;p16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16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6" name="Google Shape;1616;p166"/>
          <p:cNvSpPr txBox="1"/>
          <p:nvPr>
            <p:ph idx="1" type="body"/>
          </p:nvPr>
        </p:nvSpPr>
        <p:spPr>
          <a:xfrm>
            <a:off x="457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1617" name="Google Shape;1617;p166"/>
          <p:cNvSpPr txBox="1"/>
          <p:nvPr>
            <p:ph idx="2" type="body"/>
          </p:nvPr>
        </p:nvSpPr>
        <p:spPr>
          <a:xfrm>
            <a:off x="4648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1618" name="Google Shape;1618;p16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9" name="Google Shape;1619;p16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0" name="Google Shape;1620;p16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1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3" name="Google Shape;1623;p167"/>
          <p:cNvSpPr txBox="1"/>
          <p:nvPr>
            <p:ph idx="1" type="body"/>
          </p:nvPr>
        </p:nvSpPr>
        <p:spPr>
          <a:xfrm>
            <a:off x="457200" y="1535113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4" name="Google Shape;1624;p167"/>
          <p:cNvSpPr txBox="1"/>
          <p:nvPr>
            <p:ph idx="2" type="body"/>
          </p:nvPr>
        </p:nvSpPr>
        <p:spPr>
          <a:xfrm>
            <a:off x="457200" y="2174875"/>
            <a:ext cx="404018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625" name="Google Shape;1625;p167"/>
          <p:cNvSpPr txBox="1"/>
          <p:nvPr>
            <p:ph idx="3" type="body"/>
          </p:nvPr>
        </p:nvSpPr>
        <p:spPr>
          <a:xfrm>
            <a:off x="4645025" y="1535113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6" name="Google Shape;1626;p167"/>
          <p:cNvSpPr txBox="1"/>
          <p:nvPr>
            <p:ph idx="4" type="body"/>
          </p:nvPr>
        </p:nvSpPr>
        <p:spPr>
          <a:xfrm>
            <a:off x="4645025" y="2174875"/>
            <a:ext cx="404177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627" name="Google Shape;1627;p16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p16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9" name="Google Shape;1629;p16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1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2" name="Google Shape;1632;p16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3" name="Google Shape;1633;p16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p16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nkstockPhotos-200258139-001.jpg" id="24" name="Google Shape;24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0080" y="-113516"/>
            <a:ext cx="9268270" cy="698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271" y="3542090"/>
            <a:ext cx="1719747" cy="108024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22"/>
          <p:cNvSpPr txBox="1"/>
          <p:nvPr>
            <p:ph type="title"/>
          </p:nvPr>
        </p:nvSpPr>
        <p:spPr>
          <a:xfrm>
            <a:off x="429854" y="525801"/>
            <a:ext cx="6381066" cy="1254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2"/>
          <p:cNvSpPr txBox="1"/>
          <p:nvPr>
            <p:ph idx="1" type="subTitle"/>
          </p:nvPr>
        </p:nvSpPr>
        <p:spPr>
          <a:xfrm>
            <a:off x="429854" y="1631805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222"/>
          <p:cNvSpPr/>
          <p:nvPr/>
        </p:nvSpPr>
        <p:spPr>
          <a:xfrm>
            <a:off x="525048" y="1586086"/>
            <a:ext cx="6028152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22"/>
          <p:cNvSpPr txBox="1"/>
          <p:nvPr/>
        </p:nvSpPr>
        <p:spPr>
          <a:xfrm>
            <a:off x="525048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0576" y="4763445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BACKCTLC2.jpg" id="172" name="Google Shape;17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858" y="0"/>
            <a:ext cx="27956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95"/>
          <p:cNvSpPr txBox="1"/>
          <p:nvPr>
            <p:ph type="title"/>
          </p:nvPr>
        </p:nvSpPr>
        <p:spPr>
          <a:xfrm>
            <a:off x="429855" y="525799"/>
            <a:ext cx="4075628" cy="2021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95"/>
          <p:cNvSpPr txBox="1"/>
          <p:nvPr>
            <p:ph idx="1" type="subTitle"/>
          </p:nvPr>
        </p:nvSpPr>
        <p:spPr>
          <a:xfrm>
            <a:off x="429854" y="254703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5" name="Google Shape;175;p95"/>
          <p:cNvSpPr/>
          <p:nvPr/>
        </p:nvSpPr>
        <p:spPr>
          <a:xfrm>
            <a:off x="525049" y="2409082"/>
            <a:ext cx="4051387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95"/>
          <p:cNvGrpSpPr/>
          <p:nvPr/>
        </p:nvGrpSpPr>
        <p:grpSpPr>
          <a:xfrm>
            <a:off x="6669895" y="-1"/>
            <a:ext cx="2503640" cy="6852546"/>
            <a:chOff x="7503330" y="0"/>
            <a:chExt cx="1654981" cy="4529738"/>
          </a:xfrm>
        </p:grpSpPr>
        <p:pic>
          <p:nvPicPr>
            <p:cNvPr descr="ThinkstockPhotos-78768352.jpg" id="177" name="Google Shape;177;p9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03331" y="0"/>
              <a:ext cx="1654979" cy="1379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80379902.jpg" id="178" name="Google Shape;178;p9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03330" y="1379814"/>
              <a:ext cx="1654980" cy="148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451810925.jpg" id="179" name="Google Shape;179;p9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03331" y="2862462"/>
              <a:ext cx="1652965" cy="16672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SlideWatermark.png" id="180" name="Google Shape;180;p95"/>
          <p:cNvPicPr preferRelativeResize="0"/>
          <p:nvPr/>
        </p:nvPicPr>
        <p:blipFill rotWithShape="1">
          <a:blip r:embed="rId7">
            <a:alphaModFix amt="35000"/>
          </a:blip>
          <a:srcRect b="0" l="0" r="0" t="0"/>
          <a:stretch/>
        </p:blipFill>
        <p:spPr>
          <a:xfrm>
            <a:off x="830144" y="-447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5"/>
          <p:cNvSpPr txBox="1"/>
          <p:nvPr/>
        </p:nvSpPr>
        <p:spPr>
          <a:xfrm>
            <a:off x="595410" y="6457891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16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7" name="Google Shape;1637;p16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8" name="Google Shape;1638;p16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170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1" name="Google Shape;1641;p170"/>
          <p:cNvSpPr txBox="1"/>
          <p:nvPr>
            <p:ph idx="1" type="body"/>
          </p:nvPr>
        </p:nvSpPr>
        <p:spPr>
          <a:xfrm>
            <a:off x="3575050" y="273052"/>
            <a:ext cx="5111749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642" name="Google Shape;1642;p170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643" name="Google Shape;1643;p17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4" name="Google Shape;1644;p17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5" name="Google Shape;1645;p17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17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8" name="Google Shape;1648;p17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49" name="Google Shape;1649;p171"/>
          <p:cNvSpPr txBox="1"/>
          <p:nvPr>
            <p:ph idx="1" type="body"/>
          </p:nvPr>
        </p:nvSpPr>
        <p:spPr>
          <a:xfrm>
            <a:off x="1792288" y="536733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650" name="Google Shape;1650;p17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1" name="Google Shape;1651;p17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2" name="Google Shape;1652;p17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17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5" name="Google Shape;1655;p172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6" name="Google Shape;1656;p17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7" name="Google Shape;1657;p17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8" name="Google Shape;1658;p17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173"/>
          <p:cNvSpPr txBox="1"/>
          <p:nvPr>
            <p:ph type="title"/>
          </p:nvPr>
        </p:nvSpPr>
        <p:spPr>
          <a:xfrm>
            <a:off x="6629400" y="274640"/>
            <a:ext cx="20574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p173"/>
          <p:cNvSpPr txBox="1"/>
          <p:nvPr>
            <p:ph idx="1" type="body"/>
          </p:nvPr>
        </p:nvSpPr>
        <p:spPr>
          <a:xfrm>
            <a:off x="457200" y="274640"/>
            <a:ext cx="60198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p17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3" name="Google Shape;1663;p17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4" name="Google Shape;1664;p17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type="obj">
  <p:cSld name="OBJECT"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2" name="Google Shape;1672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3" name="Google Shape;1673;p43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674" name="Google Shape;1674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p43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p43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7" name="Google Shape;1677;p43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8" name="Google Shape;1678;p43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9" name="Google Shape;167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sp>
        <p:nvSpPr>
          <p:cNvPr id="1680" name="Google Shape;1680;p43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nkstockPhotos-200258139-001.jpg" id="1682" name="Google Shape;1682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0080" y="-113516"/>
            <a:ext cx="9268270" cy="698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3" name="Google Shape;168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271" y="3542090"/>
            <a:ext cx="1719747" cy="1080243"/>
          </a:xfrm>
          <a:prstGeom prst="rect">
            <a:avLst/>
          </a:prstGeom>
          <a:noFill/>
          <a:ln>
            <a:noFill/>
          </a:ln>
        </p:spPr>
      </p:pic>
      <p:sp>
        <p:nvSpPr>
          <p:cNvPr id="1684" name="Google Shape;1684;p62"/>
          <p:cNvSpPr txBox="1"/>
          <p:nvPr>
            <p:ph type="title"/>
          </p:nvPr>
        </p:nvSpPr>
        <p:spPr>
          <a:xfrm>
            <a:off x="429854" y="525801"/>
            <a:ext cx="6381066" cy="1254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5" name="Google Shape;1685;p62"/>
          <p:cNvSpPr txBox="1"/>
          <p:nvPr>
            <p:ph idx="1" type="subTitle"/>
          </p:nvPr>
        </p:nvSpPr>
        <p:spPr>
          <a:xfrm>
            <a:off x="429854" y="1631805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86" name="Google Shape;1686;p62"/>
          <p:cNvSpPr/>
          <p:nvPr/>
        </p:nvSpPr>
        <p:spPr>
          <a:xfrm>
            <a:off x="525048" y="1586086"/>
            <a:ext cx="6028152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7" name="Google Shape;1687;p62"/>
          <p:cNvSpPr txBox="1"/>
          <p:nvPr/>
        </p:nvSpPr>
        <p:spPr>
          <a:xfrm>
            <a:off x="525048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" name="Google Shape;1689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0576" y="4763445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BACKCTLC2.jpg" id="1690" name="Google Shape;169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858" y="0"/>
            <a:ext cx="27956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1" name="Google Shape;1691;p63"/>
          <p:cNvSpPr txBox="1"/>
          <p:nvPr>
            <p:ph type="title"/>
          </p:nvPr>
        </p:nvSpPr>
        <p:spPr>
          <a:xfrm>
            <a:off x="429855" y="525799"/>
            <a:ext cx="4075628" cy="2021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2" name="Google Shape;1692;p63"/>
          <p:cNvSpPr txBox="1"/>
          <p:nvPr>
            <p:ph idx="1" type="subTitle"/>
          </p:nvPr>
        </p:nvSpPr>
        <p:spPr>
          <a:xfrm>
            <a:off x="429854" y="254703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93" name="Google Shape;1693;p63"/>
          <p:cNvSpPr/>
          <p:nvPr/>
        </p:nvSpPr>
        <p:spPr>
          <a:xfrm>
            <a:off x="525049" y="2409082"/>
            <a:ext cx="4051387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4" name="Google Shape;1694;p63"/>
          <p:cNvGrpSpPr/>
          <p:nvPr/>
        </p:nvGrpSpPr>
        <p:grpSpPr>
          <a:xfrm>
            <a:off x="6669895" y="-1"/>
            <a:ext cx="2503640" cy="6852546"/>
            <a:chOff x="7503330" y="0"/>
            <a:chExt cx="1654981" cy="4529738"/>
          </a:xfrm>
        </p:grpSpPr>
        <p:pic>
          <p:nvPicPr>
            <p:cNvPr descr="ThinkstockPhotos-78768352.jpg" id="1695" name="Google Shape;1695;p6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03331" y="0"/>
              <a:ext cx="1654979" cy="1379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80379902.jpg" id="1696" name="Google Shape;1696;p6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03330" y="1379814"/>
              <a:ext cx="1654980" cy="148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451810925.jpg" id="1697" name="Google Shape;1697;p6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03331" y="2862462"/>
              <a:ext cx="1652965" cy="16672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SlideWatermark.png" id="1698" name="Google Shape;1698;p63"/>
          <p:cNvPicPr preferRelativeResize="0"/>
          <p:nvPr/>
        </p:nvPicPr>
        <p:blipFill rotWithShape="1">
          <a:blip r:embed="rId7">
            <a:alphaModFix amt="35000"/>
          </a:blip>
          <a:srcRect b="0" l="0" r="0" t="0"/>
          <a:stretch/>
        </p:blipFill>
        <p:spPr>
          <a:xfrm>
            <a:off x="830144" y="-447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9" name="Google Shape;1699;p63"/>
          <p:cNvSpPr txBox="1"/>
          <p:nvPr/>
        </p:nvSpPr>
        <p:spPr>
          <a:xfrm>
            <a:off x="595410" y="6457891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-NEW.png" id="1701" name="Google Shape;1701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64940" y="0"/>
            <a:ext cx="9208941" cy="374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2" name="Google Shape;170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383" y="666911"/>
            <a:ext cx="1736479" cy="1090753"/>
          </a:xfrm>
          <a:prstGeom prst="rect">
            <a:avLst/>
          </a:prstGeom>
          <a:noFill/>
          <a:ln>
            <a:noFill/>
          </a:ln>
        </p:spPr>
      </p:pic>
      <p:sp>
        <p:nvSpPr>
          <p:cNvPr id="1703" name="Google Shape;1703;p64"/>
          <p:cNvSpPr txBox="1"/>
          <p:nvPr>
            <p:ph type="title"/>
          </p:nvPr>
        </p:nvSpPr>
        <p:spPr>
          <a:xfrm>
            <a:off x="1323509" y="2627066"/>
            <a:ext cx="7341373" cy="1783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4" name="Google Shape;1704;p64"/>
          <p:cNvSpPr txBox="1"/>
          <p:nvPr>
            <p:ph idx="1" type="subTitle"/>
          </p:nvPr>
        </p:nvSpPr>
        <p:spPr>
          <a:xfrm>
            <a:off x="1323509" y="3897765"/>
            <a:ext cx="7341371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1705" name="Google Shape;1705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6" name="Google Shape;1706;p64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707" name="Google Shape;1707;p64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708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9" name="Google Shape;170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sp>
        <p:nvSpPr>
          <p:cNvPr id="1710" name="Google Shape;1710;p65"/>
          <p:cNvSpPr txBox="1"/>
          <p:nvPr>
            <p:ph type="title"/>
          </p:nvPr>
        </p:nvSpPr>
        <p:spPr>
          <a:xfrm>
            <a:off x="550473" y="2137103"/>
            <a:ext cx="5906202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1" name="Google Shape;1711;p65"/>
          <p:cNvSpPr txBox="1"/>
          <p:nvPr>
            <p:ph idx="1" type="subTitle"/>
          </p:nvPr>
        </p:nvSpPr>
        <p:spPr>
          <a:xfrm>
            <a:off x="550473" y="463290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12" name="Google Shape;1712;p65"/>
          <p:cNvSpPr/>
          <p:nvPr/>
        </p:nvSpPr>
        <p:spPr>
          <a:xfrm>
            <a:off x="645668" y="4459477"/>
            <a:ext cx="4739626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3" name="Google Shape;171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4" name="Google Shape;1714;p65"/>
          <p:cNvSpPr txBox="1"/>
          <p:nvPr/>
        </p:nvSpPr>
        <p:spPr>
          <a:xfrm>
            <a:off x="7186763" y="6401792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715" name="Google Shape;1715;p65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65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-NEW.png" id="183" name="Google Shape;183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64940" y="0"/>
            <a:ext cx="9208941" cy="374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383" y="666911"/>
            <a:ext cx="1736479" cy="109075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96"/>
          <p:cNvSpPr txBox="1"/>
          <p:nvPr>
            <p:ph type="title"/>
          </p:nvPr>
        </p:nvSpPr>
        <p:spPr>
          <a:xfrm>
            <a:off x="1323509" y="2627066"/>
            <a:ext cx="7341373" cy="1783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96"/>
          <p:cNvSpPr txBox="1"/>
          <p:nvPr>
            <p:ph idx="1" type="subTitle"/>
          </p:nvPr>
        </p:nvSpPr>
        <p:spPr>
          <a:xfrm>
            <a:off x="1323509" y="3897765"/>
            <a:ext cx="7341371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187" name="Google Shape;187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6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89" name="Google Shape;189;p96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717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8" name="Google Shape;1718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nkstockPhotos-484427850.jpg" id="1719" name="Google Shape;171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594" y="191182"/>
            <a:ext cx="3919406" cy="6350212"/>
          </a:xfrm>
          <a:prstGeom prst="rect">
            <a:avLst/>
          </a:prstGeom>
          <a:noFill/>
          <a:ln>
            <a:noFill/>
          </a:ln>
        </p:spPr>
      </p:pic>
      <p:sp>
        <p:nvSpPr>
          <p:cNvPr id="1720" name="Google Shape;1720;p66"/>
          <p:cNvSpPr txBox="1"/>
          <p:nvPr>
            <p:ph type="title"/>
          </p:nvPr>
        </p:nvSpPr>
        <p:spPr>
          <a:xfrm>
            <a:off x="550473" y="2137103"/>
            <a:ext cx="4472963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1" name="Google Shape;1721;p66"/>
          <p:cNvSpPr txBox="1"/>
          <p:nvPr>
            <p:ph idx="1" type="subTitle"/>
          </p:nvPr>
        </p:nvSpPr>
        <p:spPr>
          <a:xfrm>
            <a:off x="550473" y="4632900"/>
            <a:ext cx="4302676" cy="1284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22" name="Google Shape;1722;p66"/>
          <p:cNvSpPr/>
          <p:nvPr/>
        </p:nvSpPr>
        <p:spPr>
          <a:xfrm>
            <a:off x="645667" y="4459477"/>
            <a:ext cx="4143625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b.png" id="1723" name="Google Shape;1723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4" name="Google Shape;1724;p66"/>
          <p:cNvSpPr txBox="1"/>
          <p:nvPr/>
        </p:nvSpPr>
        <p:spPr>
          <a:xfrm>
            <a:off x="7186763" y="6414286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725" name="Google Shape;1725;p66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6" name="Google Shape;1726;p66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8" name="Google Shape;172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.png" id="1729" name="Google Shape;172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0" name="Google Shape;1730;p67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731" name="Google Shape;1731;p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2" name="Google Shape;1732;p67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3" name="Google Shape;1733;p67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p67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5" name="Google Shape;1735;p67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67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8" name="Google Shape;1738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9" name="Google Shape;1739;p68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740" name="Google Shape;1740;p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1" name="Google Shape;1741;p68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2" name="Google Shape;1742;p68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3" name="Google Shape;1743;p68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4" name="Google Shape;1744;p68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ER013_CLT_c_no_CER.png" id="1745" name="Google Shape;174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244" y="5720502"/>
            <a:ext cx="1106697" cy="73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69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8" name="Google Shape;1748;p6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49" name="Google Shape;1749;p6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0" name="Google Shape;1750;p6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p6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7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4" name="Google Shape;1754;p70"/>
          <p:cNvSpPr txBox="1"/>
          <p:nvPr>
            <p:ph idx="1" type="body"/>
          </p:nvPr>
        </p:nvSpPr>
        <p:spPr>
          <a:xfrm>
            <a:off x="457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1755" name="Google Shape;1755;p70"/>
          <p:cNvSpPr txBox="1"/>
          <p:nvPr>
            <p:ph idx="2" type="body"/>
          </p:nvPr>
        </p:nvSpPr>
        <p:spPr>
          <a:xfrm>
            <a:off x="4648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1756" name="Google Shape;1756;p7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p7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8" name="Google Shape;1758;p7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1" name="Google Shape;1761;p71"/>
          <p:cNvSpPr txBox="1"/>
          <p:nvPr>
            <p:ph idx="1" type="body"/>
          </p:nvPr>
        </p:nvSpPr>
        <p:spPr>
          <a:xfrm>
            <a:off x="457200" y="1535113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2" name="Google Shape;1762;p71"/>
          <p:cNvSpPr txBox="1"/>
          <p:nvPr>
            <p:ph idx="2" type="body"/>
          </p:nvPr>
        </p:nvSpPr>
        <p:spPr>
          <a:xfrm>
            <a:off x="457200" y="2174875"/>
            <a:ext cx="404018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763" name="Google Shape;1763;p71"/>
          <p:cNvSpPr txBox="1"/>
          <p:nvPr>
            <p:ph idx="3" type="body"/>
          </p:nvPr>
        </p:nvSpPr>
        <p:spPr>
          <a:xfrm>
            <a:off x="4645025" y="1535113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4" name="Google Shape;1764;p71"/>
          <p:cNvSpPr txBox="1"/>
          <p:nvPr>
            <p:ph idx="4" type="body"/>
          </p:nvPr>
        </p:nvSpPr>
        <p:spPr>
          <a:xfrm>
            <a:off x="4645025" y="2174875"/>
            <a:ext cx="404177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765" name="Google Shape;1765;p7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6" name="Google Shape;1766;p7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7" name="Google Shape;1767;p7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7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0" name="Google Shape;1770;p7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p7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2" name="Google Shape;1772;p7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73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7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5" name="Google Shape;1775;p7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6" name="Google Shape;1776;p7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74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p74"/>
          <p:cNvSpPr txBox="1"/>
          <p:nvPr>
            <p:ph idx="1" type="body"/>
          </p:nvPr>
        </p:nvSpPr>
        <p:spPr>
          <a:xfrm>
            <a:off x="3575050" y="273052"/>
            <a:ext cx="5111749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80" name="Google Shape;1780;p74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781" name="Google Shape;1781;p7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2" name="Google Shape;1782;p7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3" name="Google Shape;1783;p7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84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7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p7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787" name="Google Shape;1787;p75"/>
          <p:cNvSpPr txBox="1"/>
          <p:nvPr>
            <p:ph idx="1" type="body"/>
          </p:nvPr>
        </p:nvSpPr>
        <p:spPr>
          <a:xfrm>
            <a:off x="1792288" y="536733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788" name="Google Shape;1788;p7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9" name="Google Shape;1789;p7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0" name="Google Shape;1790;p7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7"/>
          <p:cNvSpPr txBox="1"/>
          <p:nvPr>
            <p:ph type="title"/>
          </p:nvPr>
        </p:nvSpPr>
        <p:spPr>
          <a:xfrm>
            <a:off x="550473" y="2137103"/>
            <a:ext cx="5906202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97"/>
          <p:cNvSpPr txBox="1"/>
          <p:nvPr>
            <p:ph idx="1" type="subTitle"/>
          </p:nvPr>
        </p:nvSpPr>
        <p:spPr>
          <a:xfrm>
            <a:off x="550473" y="463290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4" name="Google Shape;194;p97"/>
          <p:cNvSpPr/>
          <p:nvPr/>
        </p:nvSpPr>
        <p:spPr>
          <a:xfrm>
            <a:off x="645668" y="4459477"/>
            <a:ext cx="4739626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7"/>
          <p:cNvSpPr txBox="1"/>
          <p:nvPr/>
        </p:nvSpPr>
        <p:spPr>
          <a:xfrm>
            <a:off x="7186763" y="6401792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97" name="Google Shape;197;p97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7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9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7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p76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p7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5" name="Google Shape;1795;p7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6" name="Google Shape;1796;p7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77"/>
          <p:cNvSpPr txBox="1"/>
          <p:nvPr>
            <p:ph type="title"/>
          </p:nvPr>
        </p:nvSpPr>
        <p:spPr>
          <a:xfrm>
            <a:off x="6629400" y="274640"/>
            <a:ext cx="20574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p77"/>
          <p:cNvSpPr txBox="1"/>
          <p:nvPr>
            <p:ph idx="1" type="body"/>
          </p:nvPr>
        </p:nvSpPr>
        <p:spPr>
          <a:xfrm>
            <a:off x="457200" y="274640"/>
            <a:ext cx="60198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p7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1" name="Google Shape;1801;p7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2" name="Google Shape;1802;p7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type="obj">
  <p:cSld name="OBJECT">
    <p:spTree>
      <p:nvGrpSpPr>
        <p:cNvPr id="1809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0" name="Google Shape;181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1" name="Google Shape;1811;p45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812" name="Google Shape;1812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p45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p45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5" name="Google Shape;1815;p45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6" name="Google Shape;1816;p45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7" name="Google Shape;181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sp>
        <p:nvSpPr>
          <p:cNvPr id="1818" name="Google Shape;1818;p45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19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nkstockPhotos-200258139-001.jpg" id="1820" name="Google Shape;1820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0080" y="-113516"/>
            <a:ext cx="9268270" cy="698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1" name="Google Shape;1821;p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271" y="3542090"/>
            <a:ext cx="1719747" cy="1080243"/>
          </a:xfrm>
          <a:prstGeom prst="rect">
            <a:avLst/>
          </a:prstGeom>
          <a:noFill/>
          <a:ln>
            <a:noFill/>
          </a:ln>
        </p:spPr>
      </p:pic>
      <p:sp>
        <p:nvSpPr>
          <p:cNvPr id="1822" name="Google Shape;1822;p238"/>
          <p:cNvSpPr txBox="1"/>
          <p:nvPr>
            <p:ph type="title"/>
          </p:nvPr>
        </p:nvSpPr>
        <p:spPr>
          <a:xfrm>
            <a:off x="429854" y="525801"/>
            <a:ext cx="6381066" cy="1254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3" name="Google Shape;1823;p238"/>
          <p:cNvSpPr txBox="1"/>
          <p:nvPr>
            <p:ph idx="1" type="subTitle"/>
          </p:nvPr>
        </p:nvSpPr>
        <p:spPr>
          <a:xfrm>
            <a:off x="429854" y="1631805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24" name="Google Shape;1824;p238"/>
          <p:cNvSpPr/>
          <p:nvPr/>
        </p:nvSpPr>
        <p:spPr>
          <a:xfrm>
            <a:off x="525048" y="1586086"/>
            <a:ext cx="6028152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5" name="Google Shape;1825;p238"/>
          <p:cNvSpPr txBox="1"/>
          <p:nvPr/>
        </p:nvSpPr>
        <p:spPr>
          <a:xfrm>
            <a:off x="525048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826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7" name="Google Shape;1827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0576" y="4763445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BACKCTLC2.jpg" id="1828" name="Google Shape;1828;p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858" y="0"/>
            <a:ext cx="27956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9" name="Google Shape;1829;p239"/>
          <p:cNvSpPr txBox="1"/>
          <p:nvPr>
            <p:ph type="title"/>
          </p:nvPr>
        </p:nvSpPr>
        <p:spPr>
          <a:xfrm>
            <a:off x="429855" y="525799"/>
            <a:ext cx="4075628" cy="2021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0" name="Google Shape;1830;p239"/>
          <p:cNvSpPr txBox="1"/>
          <p:nvPr>
            <p:ph idx="1" type="subTitle"/>
          </p:nvPr>
        </p:nvSpPr>
        <p:spPr>
          <a:xfrm>
            <a:off x="429854" y="254703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31" name="Google Shape;1831;p239"/>
          <p:cNvSpPr/>
          <p:nvPr/>
        </p:nvSpPr>
        <p:spPr>
          <a:xfrm>
            <a:off x="525049" y="2409082"/>
            <a:ext cx="4051387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2" name="Google Shape;1832;p239"/>
          <p:cNvGrpSpPr/>
          <p:nvPr/>
        </p:nvGrpSpPr>
        <p:grpSpPr>
          <a:xfrm>
            <a:off x="6669895" y="-1"/>
            <a:ext cx="2503640" cy="6852546"/>
            <a:chOff x="7503330" y="0"/>
            <a:chExt cx="1654981" cy="4529738"/>
          </a:xfrm>
        </p:grpSpPr>
        <p:pic>
          <p:nvPicPr>
            <p:cNvPr descr="ThinkstockPhotos-78768352.jpg" id="1833" name="Google Shape;1833;p2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03331" y="0"/>
              <a:ext cx="1654979" cy="1379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80379902.jpg" id="1834" name="Google Shape;1834;p2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03330" y="1379814"/>
              <a:ext cx="1654980" cy="148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451810925.jpg" id="1835" name="Google Shape;1835;p23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03331" y="2862462"/>
              <a:ext cx="1652965" cy="16672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SlideWatermark.png" id="1836" name="Google Shape;1836;p239"/>
          <p:cNvPicPr preferRelativeResize="0"/>
          <p:nvPr/>
        </p:nvPicPr>
        <p:blipFill rotWithShape="1">
          <a:blip r:embed="rId7">
            <a:alphaModFix amt="35000"/>
          </a:blip>
          <a:srcRect b="0" l="0" r="0" t="0"/>
          <a:stretch/>
        </p:blipFill>
        <p:spPr>
          <a:xfrm>
            <a:off x="830144" y="-447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7" name="Google Shape;1837;p239"/>
          <p:cNvSpPr txBox="1"/>
          <p:nvPr/>
        </p:nvSpPr>
        <p:spPr>
          <a:xfrm>
            <a:off x="595410" y="6457891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838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-NEW.png" id="1839" name="Google Shape;1839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64940" y="0"/>
            <a:ext cx="9208941" cy="374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0" name="Google Shape;1840;p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383" y="666911"/>
            <a:ext cx="1736479" cy="1090753"/>
          </a:xfrm>
          <a:prstGeom prst="rect">
            <a:avLst/>
          </a:prstGeom>
          <a:noFill/>
          <a:ln>
            <a:noFill/>
          </a:ln>
        </p:spPr>
      </p:pic>
      <p:sp>
        <p:nvSpPr>
          <p:cNvPr id="1841" name="Google Shape;1841;p240"/>
          <p:cNvSpPr txBox="1"/>
          <p:nvPr>
            <p:ph type="title"/>
          </p:nvPr>
        </p:nvSpPr>
        <p:spPr>
          <a:xfrm>
            <a:off x="1323509" y="2627066"/>
            <a:ext cx="7341373" cy="1783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2" name="Google Shape;1842;p240"/>
          <p:cNvSpPr txBox="1"/>
          <p:nvPr>
            <p:ph idx="1" type="subTitle"/>
          </p:nvPr>
        </p:nvSpPr>
        <p:spPr>
          <a:xfrm>
            <a:off x="1323509" y="3897765"/>
            <a:ext cx="7341371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1843" name="Google Shape;1843;p2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4" name="Google Shape;1844;p240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845" name="Google Shape;1845;p240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7" name="Google Shape;1847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sp>
        <p:nvSpPr>
          <p:cNvPr id="1848" name="Google Shape;1848;p241"/>
          <p:cNvSpPr txBox="1"/>
          <p:nvPr>
            <p:ph type="title"/>
          </p:nvPr>
        </p:nvSpPr>
        <p:spPr>
          <a:xfrm>
            <a:off x="550473" y="2137103"/>
            <a:ext cx="5906202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9" name="Google Shape;1849;p241"/>
          <p:cNvSpPr txBox="1"/>
          <p:nvPr>
            <p:ph idx="1" type="subTitle"/>
          </p:nvPr>
        </p:nvSpPr>
        <p:spPr>
          <a:xfrm>
            <a:off x="550473" y="463290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50" name="Google Shape;1850;p241"/>
          <p:cNvSpPr/>
          <p:nvPr/>
        </p:nvSpPr>
        <p:spPr>
          <a:xfrm>
            <a:off x="645668" y="4459477"/>
            <a:ext cx="4739626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1" name="Google Shape;1851;p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2" name="Google Shape;1852;p241"/>
          <p:cNvSpPr txBox="1"/>
          <p:nvPr/>
        </p:nvSpPr>
        <p:spPr>
          <a:xfrm>
            <a:off x="7186763" y="6401792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853" name="Google Shape;1853;p241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4" name="Google Shape;1854;p241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855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6" name="Google Shape;1856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nkstockPhotos-484427850.jpg" id="1857" name="Google Shape;1857;p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594" y="191182"/>
            <a:ext cx="3919406" cy="6350212"/>
          </a:xfrm>
          <a:prstGeom prst="rect">
            <a:avLst/>
          </a:prstGeom>
          <a:noFill/>
          <a:ln>
            <a:noFill/>
          </a:ln>
        </p:spPr>
      </p:pic>
      <p:sp>
        <p:nvSpPr>
          <p:cNvPr id="1858" name="Google Shape;1858;p242"/>
          <p:cNvSpPr txBox="1"/>
          <p:nvPr>
            <p:ph type="title"/>
          </p:nvPr>
        </p:nvSpPr>
        <p:spPr>
          <a:xfrm>
            <a:off x="550473" y="2137103"/>
            <a:ext cx="4472963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9" name="Google Shape;1859;p242"/>
          <p:cNvSpPr txBox="1"/>
          <p:nvPr>
            <p:ph idx="1" type="subTitle"/>
          </p:nvPr>
        </p:nvSpPr>
        <p:spPr>
          <a:xfrm>
            <a:off x="550473" y="4632900"/>
            <a:ext cx="4302676" cy="1284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60" name="Google Shape;1860;p242"/>
          <p:cNvSpPr/>
          <p:nvPr/>
        </p:nvSpPr>
        <p:spPr>
          <a:xfrm>
            <a:off x="645667" y="4459477"/>
            <a:ext cx="4143625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b.png" id="1861" name="Google Shape;1861;p2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2" name="Google Shape;1862;p242"/>
          <p:cNvSpPr txBox="1"/>
          <p:nvPr/>
        </p:nvSpPr>
        <p:spPr>
          <a:xfrm>
            <a:off x="7186763" y="6414286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863" name="Google Shape;1863;p242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242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65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6" name="Google Shape;1866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.png" id="1867" name="Google Shape;1867;p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8" name="Google Shape;1868;p243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869" name="Google Shape;1869;p2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0" name="Google Shape;1870;p243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1" name="Google Shape;1871;p243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2" name="Google Shape;1872;p243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p243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4" name="Google Shape;1874;p243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875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6" name="Google Shape;1876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7" name="Google Shape;1877;p244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1878" name="Google Shape;1878;p2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9" name="Google Shape;1879;p244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0" name="Google Shape;1880;p244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1" name="Google Shape;1881;p244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p244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ER013_CLT_c_no_CER.png" id="1883" name="Google Shape;1883;p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244" y="5720502"/>
            <a:ext cx="1106697" cy="73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nkstockPhotos-484427850.jpg" id="201" name="Google Shape;20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594" y="191182"/>
            <a:ext cx="3919406" cy="635021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98"/>
          <p:cNvSpPr txBox="1"/>
          <p:nvPr>
            <p:ph type="title"/>
          </p:nvPr>
        </p:nvSpPr>
        <p:spPr>
          <a:xfrm>
            <a:off x="550473" y="2137103"/>
            <a:ext cx="4472963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98"/>
          <p:cNvSpPr txBox="1"/>
          <p:nvPr>
            <p:ph idx="1" type="subTitle"/>
          </p:nvPr>
        </p:nvSpPr>
        <p:spPr>
          <a:xfrm>
            <a:off x="550473" y="4632900"/>
            <a:ext cx="4302676" cy="1284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4" name="Google Shape;204;p98"/>
          <p:cNvSpPr/>
          <p:nvPr/>
        </p:nvSpPr>
        <p:spPr>
          <a:xfrm>
            <a:off x="645667" y="4459477"/>
            <a:ext cx="4143625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b.png" id="205" name="Google Shape;205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98"/>
          <p:cNvSpPr txBox="1"/>
          <p:nvPr/>
        </p:nvSpPr>
        <p:spPr>
          <a:xfrm>
            <a:off x="7186763" y="6414286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207" name="Google Shape;207;p98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8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84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p245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6" name="Google Shape;1886;p24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87" name="Google Shape;1887;p24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8" name="Google Shape;1888;p24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9" name="Google Shape;1889;p24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90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2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2" name="Google Shape;1892;p246"/>
          <p:cNvSpPr txBox="1"/>
          <p:nvPr>
            <p:ph idx="1" type="body"/>
          </p:nvPr>
        </p:nvSpPr>
        <p:spPr>
          <a:xfrm>
            <a:off x="457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1893" name="Google Shape;1893;p246"/>
          <p:cNvSpPr txBox="1"/>
          <p:nvPr>
            <p:ph idx="2" type="body"/>
          </p:nvPr>
        </p:nvSpPr>
        <p:spPr>
          <a:xfrm>
            <a:off x="4648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1894" name="Google Shape;1894;p24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5" name="Google Shape;1895;p24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6" name="Google Shape;1896;p24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97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2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9" name="Google Shape;1899;p247"/>
          <p:cNvSpPr txBox="1"/>
          <p:nvPr>
            <p:ph idx="1" type="body"/>
          </p:nvPr>
        </p:nvSpPr>
        <p:spPr>
          <a:xfrm>
            <a:off x="457200" y="1535113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0" name="Google Shape;1900;p247"/>
          <p:cNvSpPr txBox="1"/>
          <p:nvPr>
            <p:ph idx="2" type="body"/>
          </p:nvPr>
        </p:nvSpPr>
        <p:spPr>
          <a:xfrm>
            <a:off x="457200" y="2174875"/>
            <a:ext cx="404018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901" name="Google Shape;1901;p247"/>
          <p:cNvSpPr txBox="1"/>
          <p:nvPr>
            <p:ph idx="3" type="body"/>
          </p:nvPr>
        </p:nvSpPr>
        <p:spPr>
          <a:xfrm>
            <a:off x="4645025" y="1535113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2" name="Google Shape;1902;p247"/>
          <p:cNvSpPr txBox="1"/>
          <p:nvPr>
            <p:ph idx="4" type="body"/>
          </p:nvPr>
        </p:nvSpPr>
        <p:spPr>
          <a:xfrm>
            <a:off x="4645025" y="2174875"/>
            <a:ext cx="404177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903" name="Google Shape;1903;p24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4" name="Google Shape;1904;p24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5" name="Google Shape;1905;p24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06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p2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8" name="Google Shape;1908;p24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9" name="Google Shape;1909;p24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0" name="Google Shape;1910;p24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1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24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3" name="Google Shape;1913;p24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4" name="Google Shape;1914;p24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915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p250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7" name="Google Shape;1917;p250"/>
          <p:cNvSpPr txBox="1"/>
          <p:nvPr>
            <p:ph idx="1" type="body"/>
          </p:nvPr>
        </p:nvSpPr>
        <p:spPr>
          <a:xfrm>
            <a:off x="3575050" y="273052"/>
            <a:ext cx="5111749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918" name="Google Shape;1918;p250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919" name="Google Shape;1919;p25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0" name="Google Shape;1920;p25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p25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25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4" name="Google Shape;1924;p25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25" name="Google Shape;1925;p251"/>
          <p:cNvSpPr txBox="1"/>
          <p:nvPr>
            <p:ph idx="1" type="body"/>
          </p:nvPr>
        </p:nvSpPr>
        <p:spPr>
          <a:xfrm>
            <a:off x="1792288" y="536733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1926" name="Google Shape;1926;p25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7" name="Google Shape;1927;p25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8" name="Google Shape;1928;p25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29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p2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1" name="Google Shape;1931;p252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2" name="Google Shape;1932;p25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3" name="Google Shape;1933;p25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4" name="Google Shape;1934;p25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35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253"/>
          <p:cNvSpPr txBox="1"/>
          <p:nvPr>
            <p:ph type="title"/>
          </p:nvPr>
        </p:nvSpPr>
        <p:spPr>
          <a:xfrm>
            <a:off x="6629400" y="274640"/>
            <a:ext cx="20574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p253"/>
          <p:cNvSpPr txBox="1"/>
          <p:nvPr>
            <p:ph idx="1" type="body"/>
          </p:nvPr>
        </p:nvSpPr>
        <p:spPr>
          <a:xfrm>
            <a:off x="457200" y="274640"/>
            <a:ext cx="60198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8" name="Google Shape;1938;p25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9" name="Google Shape;1939;p25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0" name="Google Shape;1940;p25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.png" id="211" name="Google Shape;211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9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213" name="Google Shape;213;p9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99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99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99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99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99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0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222" name="Google Shape;222;p10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00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100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100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00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ER013_CLT_c_no_CER.png" id="227" name="Google Shape;227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244" y="5720502"/>
            <a:ext cx="1106697" cy="73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1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10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1" name="Google Shape;231;p10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10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10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102"/>
          <p:cNvSpPr txBox="1"/>
          <p:nvPr>
            <p:ph idx="1" type="body"/>
          </p:nvPr>
        </p:nvSpPr>
        <p:spPr>
          <a:xfrm>
            <a:off x="457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237" name="Google Shape;237;p102"/>
          <p:cNvSpPr txBox="1"/>
          <p:nvPr>
            <p:ph idx="2" type="body"/>
          </p:nvPr>
        </p:nvSpPr>
        <p:spPr>
          <a:xfrm>
            <a:off x="4648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238" name="Google Shape;238;p10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10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10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103"/>
          <p:cNvSpPr txBox="1"/>
          <p:nvPr>
            <p:ph idx="1" type="body"/>
          </p:nvPr>
        </p:nvSpPr>
        <p:spPr>
          <a:xfrm>
            <a:off x="457200" y="1535113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103"/>
          <p:cNvSpPr txBox="1"/>
          <p:nvPr>
            <p:ph idx="2" type="body"/>
          </p:nvPr>
        </p:nvSpPr>
        <p:spPr>
          <a:xfrm>
            <a:off x="457200" y="2174875"/>
            <a:ext cx="404018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245" name="Google Shape;245;p103"/>
          <p:cNvSpPr txBox="1"/>
          <p:nvPr>
            <p:ph idx="3" type="body"/>
          </p:nvPr>
        </p:nvSpPr>
        <p:spPr>
          <a:xfrm>
            <a:off x="4645025" y="1535113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103"/>
          <p:cNvSpPr txBox="1"/>
          <p:nvPr>
            <p:ph idx="4" type="body"/>
          </p:nvPr>
        </p:nvSpPr>
        <p:spPr>
          <a:xfrm>
            <a:off x="4645025" y="2174875"/>
            <a:ext cx="404177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247" name="Google Shape;247;p10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10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10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10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10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10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0576" y="4763445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BACKCTLC2.jpg" id="32" name="Google Shape;32;p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858" y="0"/>
            <a:ext cx="27956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23"/>
          <p:cNvSpPr txBox="1"/>
          <p:nvPr>
            <p:ph type="title"/>
          </p:nvPr>
        </p:nvSpPr>
        <p:spPr>
          <a:xfrm>
            <a:off x="429855" y="525799"/>
            <a:ext cx="4075628" cy="2021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3"/>
          <p:cNvSpPr txBox="1"/>
          <p:nvPr>
            <p:ph idx="1" type="subTitle"/>
          </p:nvPr>
        </p:nvSpPr>
        <p:spPr>
          <a:xfrm>
            <a:off x="429854" y="254703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223"/>
          <p:cNvSpPr/>
          <p:nvPr/>
        </p:nvSpPr>
        <p:spPr>
          <a:xfrm>
            <a:off x="525049" y="2409082"/>
            <a:ext cx="4051387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36;p223"/>
          <p:cNvGrpSpPr/>
          <p:nvPr/>
        </p:nvGrpSpPr>
        <p:grpSpPr>
          <a:xfrm>
            <a:off x="6669895" y="-1"/>
            <a:ext cx="2503640" cy="6852546"/>
            <a:chOff x="7503330" y="0"/>
            <a:chExt cx="1654981" cy="4529738"/>
          </a:xfrm>
        </p:grpSpPr>
        <p:pic>
          <p:nvPicPr>
            <p:cNvPr descr="ThinkstockPhotos-78768352.jpg" id="37" name="Google Shape;37;p2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03331" y="0"/>
              <a:ext cx="1654979" cy="1379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80379902.jpg" id="38" name="Google Shape;38;p2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03330" y="1379814"/>
              <a:ext cx="1654980" cy="148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451810925.jpg" id="39" name="Google Shape;39;p2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03331" y="2862462"/>
              <a:ext cx="1652965" cy="16672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SlideWatermark.png" id="40" name="Google Shape;40;p223"/>
          <p:cNvPicPr preferRelativeResize="0"/>
          <p:nvPr/>
        </p:nvPicPr>
        <p:blipFill rotWithShape="1">
          <a:blip r:embed="rId7">
            <a:alphaModFix amt="35000"/>
          </a:blip>
          <a:srcRect b="0" l="0" r="0" t="0"/>
          <a:stretch/>
        </p:blipFill>
        <p:spPr>
          <a:xfrm>
            <a:off x="830144" y="-447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23"/>
          <p:cNvSpPr txBox="1"/>
          <p:nvPr/>
        </p:nvSpPr>
        <p:spPr>
          <a:xfrm>
            <a:off x="595410" y="6457891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10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10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6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106"/>
          <p:cNvSpPr txBox="1"/>
          <p:nvPr>
            <p:ph idx="1" type="body"/>
          </p:nvPr>
        </p:nvSpPr>
        <p:spPr>
          <a:xfrm>
            <a:off x="3575050" y="273052"/>
            <a:ext cx="5111749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62" name="Google Shape;262;p106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263" name="Google Shape;263;p10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10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10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10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69" name="Google Shape;269;p107"/>
          <p:cNvSpPr txBox="1"/>
          <p:nvPr>
            <p:ph idx="1" type="body"/>
          </p:nvPr>
        </p:nvSpPr>
        <p:spPr>
          <a:xfrm>
            <a:off x="1792288" y="536733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270" name="Google Shape;270;p10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10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10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108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10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10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10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9"/>
          <p:cNvSpPr txBox="1"/>
          <p:nvPr>
            <p:ph type="title"/>
          </p:nvPr>
        </p:nvSpPr>
        <p:spPr>
          <a:xfrm>
            <a:off x="6629400" y="274640"/>
            <a:ext cx="20574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109"/>
          <p:cNvSpPr txBox="1"/>
          <p:nvPr>
            <p:ph idx="1" type="body"/>
          </p:nvPr>
        </p:nvSpPr>
        <p:spPr>
          <a:xfrm>
            <a:off x="457200" y="274640"/>
            <a:ext cx="60198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" name="Google Shape;282;p10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10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10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type="obj">
  <p:cSld name="OBJEC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3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294" name="Google Shape;29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23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23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23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23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3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nkstockPhotos-200258139-001.jpg" id="302" name="Google Shape;302;p2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0080" y="-113516"/>
            <a:ext cx="9268270" cy="698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271" y="3542090"/>
            <a:ext cx="1719747" cy="108024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54"/>
          <p:cNvSpPr txBox="1"/>
          <p:nvPr>
            <p:ph type="title"/>
          </p:nvPr>
        </p:nvSpPr>
        <p:spPr>
          <a:xfrm>
            <a:off x="429854" y="525801"/>
            <a:ext cx="6381066" cy="1254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254"/>
          <p:cNvSpPr txBox="1"/>
          <p:nvPr>
            <p:ph idx="1" type="subTitle"/>
          </p:nvPr>
        </p:nvSpPr>
        <p:spPr>
          <a:xfrm>
            <a:off x="429854" y="1631805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6" name="Google Shape;306;p254"/>
          <p:cNvSpPr/>
          <p:nvPr/>
        </p:nvSpPr>
        <p:spPr>
          <a:xfrm>
            <a:off x="525048" y="1586086"/>
            <a:ext cx="6028152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54"/>
          <p:cNvSpPr txBox="1"/>
          <p:nvPr/>
        </p:nvSpPr>
        <p:spPr>
          <a:xfrm>
            <a:off x="525048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0576" y="4763445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BACKCTLC2.jpg" id="310" name="Google Shape;310;p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858" y="0"/>
            <a:ext cx="27956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55"/>
          <p:cNvSpPr txBox="1"/>
          <p:nvPr>
            <p:ph type="title"/>
          </p:nvPr>
        </p:nvSpPr>
        <p:spPr>
          <a:xfrm>
            <a:off x="429855" y="525799"/>
            <a:ext cx="4075628" cy="2021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255"/>
          <p:cNvSpPr txBox="1"/>
          <p:nvPr>
            <p:ph idx="1" type="subTitle"/>
          </p:nvPr>
        </p:nvSpPr>
        <p:spPr>
          <a:xfrm>
            <a:off x="429854" y="254703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3" name="Google Shape;313;p255"/>
          <p:cNvSpPr/>
          <p:nvPr/>
        </p:nvSpPr>
        <p:spPr>
          <a:xfrm>
            <a:off x="525049" y="2409082"/>
            <a:ext cx="4051387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4" name="Google Shape;314;p255"/>
          <p:cNvGrpSpPr/>
          <p:nvPr/>
        </p:nvGrpSpPr>
        <p:grpSpPr>
          <a:xfrm>
            <a:off x="6669895" y="-1"/>
            <a:ext cx="2503640" cy="6852546"/>
            <a:chOff x="7503330" y="0"/>
            <a:chExt cx="1654981" cy="4529738"/>
          </a:xfrm>
        </p:grpSpPr>
        <p:pic>
          <p:nvPicPr>
            <p:cNvPr descr="ThinkstockPhotos-78768352.jpg" id="315" name="Google Shape;315;p2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03331" y="0"/>
              <a:ext cx="1654979" cy="1379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80379902.jpg" id="316" name="Google Shape;316;p25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03330" y="1379814"/>
              <a:ext cx="1654980" cy="148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451810925.jpg" id="317" name="Google Shape;317;p25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03331" y="2862462"/>
              <a:ext cx="1652965" cy="16672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SlideWatermark.png" id="318" name="Google Shape;318;p255"/>
          <p:cNvPicPr preferRelativeResize="0"/>
          <p:nvPr/>
        </p:nvPicPr>
        <p:blipFill rotWithShape="1">
          <a:blip r:embed="rId7">
            <a:alphaModFix amt="35000"/>
          </a:blip>
          <a:srcRect b="0" l="0" r="0" t="0"/>
          <a:stretch/>
        </p:blipFill>
        <p:spPr>
          <a:xfrm>
            <a:off x="830144" y="-447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55"/>
          <p:cNvSpPr txBox="1"/>
          <p:nvPr/>
        </p:nvSpPr>
        <p:spPr>
          <a:xfrm>
            <a:off x="595410" y="6457891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-NEW.png" id="321" name="Google Shape;321;p2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64940" y="0"/>
            <a:ext cx="9208941" cy="374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383" y="666911"/>
            <a:ext cx="1736479" cy="109075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56"/>
          <p:cNvSpPr txBox="1"/>
          <p:nvPr>
            <p:ph type="title"/>
          </p:nvPr>
        </p:nvSpPr>
        <p:spPr>
          <a:xfrm>
            <a:off x="1323509" y="2627066"/>
            <a:ext cx="7341373" cy="1783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256"/>
          <p:cNvSpPr txBox="1"/>
          <p:nvPr>
            <p:ph idx="1" type="subTitle"/>
          </p:nvPr>
        </p:nvSpPr>
        <p:spPr>
          <a:xfrm>
            <a:off x="1323509" y="3897765"/>
            <a:ext cx="7341371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325" name="Google Shape;325;p2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56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327" name="Google Shape;327;p256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57"/>
          <p:cNvSpPr txBox="1"/>
          <p:nvPr>
            <p:ph type="title"/>
          </p:nvPr>
        </p:nvSpPr>
        <p:spPr>
          <a:xfrm>
            <a:off x="550473" y="2137103"/>
            <a:ext cx="5906202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257"/>
          <p:cNvSpPr txBox="1"/>
          <p:nvPr>
            <p:ph idx="1" type="subTitle"/>
          </p:nvPr>
        </p:nvSpPr>
        <p:spPr>
          <a:xfrm>
            <a:off x="550473" y="463290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2" name="Google Shape;332;p257"/>
          <p:cNvSpPr/>
          <p:nvPr/>
        </p:nvSpPr>
        <p:spPr>
          <a:xfrm>
            <a:off x="645668" y="4459477"/>
            <a:ext cx="4739626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57"/>
          <p:cNvSpPr txBox="1"/>
          <p:nvPr/>
        </p:nvSpPr>
        <p:spPr>
          <a:xfrm>
            <a:off x="7186763" y="6401792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335" name="Google Shape;335;p257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57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24"/>
          <p:cNvSpPr txBox="1"/>
          <p:nvPr>
            <p:ph type="title"/>
          </p:nvPr>
        </p:nvSpPr>
        <p:spPr>
          <a:xfrm>
            <a:off x="550473" y="2137103"/>
            <a:ext cx="5906202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4"/>
          <p:cNvSpPr txBox="1"/>
          <p:nvPr>
            <p:ph idx="1" type="subTitle"/>
          </p:nvPr>
        </p:nvSpPr>
        <p:spPr>
          <a:xfrm>
            <a:off x="550473" y="463290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224"/>
          <p:cNvSpPr/>
          <p:nvPr/>
        </p:nvSpPr>
        <p:spPr>
          <a:xfrm>
            <a:off x="645668" y="4459477"/>
            <a:ext cx="4739626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24"/>
          <p:cNvSpPr txBox="1"/>
          <p:nvPr/>
        </p:nvSpPr>
        <p:spPr>
          <a:xfrm>
            <a:off x="7186763" y="6401792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49" name="Google Shape;49;p224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24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2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nkstockPhotos-484427850.jpg" id="339" name="Google Shape;339;p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594" y="191182"/>
            <a:ext cx="3919406" cy="6350212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58"/>
          <p:cNvSpPr txBox="1"/>
          <p:nvPr>
            <p:ph type="title"/>
          </p:nvPr>
        </p:nvSpPr>
        <p:spPr>
          <a:xfrm>
            <a:off x="550473" y="2137103"/>
            <a:ext cx="4472963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258"/>
          <p:cNvSpPr txBox="1"/>
          <p:nvPr>
            <p:ph idx="1" type="subTitle"/>
          </p:nvPr>
        </p:nvSpPr>
        <p:spPr>
          <a:xfrm>
            <a:off x="550473" y="4632900"/>
            <a:ext cx="4302676" cy="1284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2" name="Google Shape;342;p258"/>
          <p:cNvSpPr/>
          <p:nvPr/>
        </p:nvSpPr>
        <p:spPr>
          <a:xfrm>
            <a:off x="645667" y="4459477"/>
            <a:ext cx="4143625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b.png" id="343" name="Google Shape;343;p2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58"/>
          <p:cNvSpPr txBox="1"/>
          <p:nvPr/>
        </p:nvSpPr>
        <p:spPr>
          <a:xfrm>
            <a:off x="7186763" y="6414286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345" name="Google Shape;345;p258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58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.png" id="349" name="Google Shape;349;p2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59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351" name="Google Shape;351;p2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259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259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259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259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59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60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360" name="Google Shape;360;p2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260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2" name="Google Shape;362;p260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260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260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ER013_CLT_c_no_CER.png" id="365" name="Google Shape;365;p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244" y="5720502"/>
            <a:ext cx="1106697" cy="73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61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26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9" name="Google Shape;369;p26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26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26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6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262"/>
          <p:cNvSpPr txBox="1"/>
          <p:nvPr>
            <p:ph idx="1" type="body"/>
          </p:nvPr>
        </p:nvSpPr>
        <p:spPr>
          <a:xfrm>
            <a:off x="457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375" name="Google Shape;375;p262"/>
          <p:cNvSpPr txBox="1"/>
          <p:nvPr>
            <p:ph idx="2" type="body"/>
          </p:nvPr>
        </p:nvSpPr>
        <p:spPr>
          <a:xfrm>
            <a:off x="4648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376" name="Google Shape;376;p26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26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26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6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263"/>
          <p:cNvSpPr txBox="1"/>
          <p:nvPr>
            <p:ph idx="1" type="body"/>
          </p:nvPr>
        </p:nvSpPr>
        <p:spPr>
          <a:xfrm>
            <a:off x="457200" y="1535113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263"/>
          <p:cNvSpPr txBox="1"/>
          <p:nvPr>
            <p:ph idx="2" type="body"/>
          </p:nvPr>
        </p:nvSpPr>
        <p:spPr>
          <a:xfrm>
            <a:off x="457200" y="2174875"/>
            <a:ext cx="404018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383" name="Google Shape;383;p263"/>
          <p:cNvSpPr txBox="1"/>
          <p:nvPr>
            <p:ph idx="3" type="body"/>
          </p:nvPr>
        </p:nvSpPr>
        <p:spPr>
          <a:xfrm>
            <a:off x="4645025" y="1535113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263"/>
          <p:cNvSpPr txBox="1"/>
          <p:nvPr>
            <p:ph idx="4" type="body"/>
          </p:nvPr>
        </p:nvSpPr>
        <p:spPr>
          <a:xfrm>
            <a:off x="4645025" y="2174875"/>
            <a:ext cx="404177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385" name="Google Shape;385;p26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26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26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26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26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26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6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26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26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66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266"/>
          <p:cNvSpPr txBox="1"/>
          <p:nvPr>
            <p:ph idx="1" type="body"/>
          </p:nvPr>
        </p:nvSpPr>
        <p:spPr>
          <a:xfrm>
            <a:off x="3575050" y="273052"/>
            <a:ext cx="5111749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00" name="Google Shape;400;p266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401" name="Google Shape;401;p26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26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26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6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2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7" name="Google Shape;407;p267"/>
          <p:cNvSpPr txBox="1"/>
          <p:nvPr>
            <p:ph idx="1" type="body"/>
          </p:nvPr>
        </p:nvSpPr>
        <p:spPr>
          <a:xfrm>
            <a:off x="1792288" y="536733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408" name="Google Shape;408;p26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p26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26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nkstockPhotos-484427850.jpg" id="53" name="Google Shape;53;p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594" y="191182"/>
            <a:ext cx="3919406" cy="635021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25"/>
          <p:cNvSpPr txBox="1"/>
          <p:nvPr>
            <p:ph type="title"/>
          </p:nvPr>
        </p:nvSpPr>
        <p:spPr>
          <a:xfrm>
            <a:off x="550473" y="2137103"/>
            <a:ext cx="4472963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5"/>
          <p:cNvSpPr txBox="1"/>
          <p:nvPr>
            <p:ph idx="1" type="subTitle"/>
          </p:nvPr>
        </p:nvSpPr>
        <p:spPr>
          <a:xfrm>
            <a:off x="550473" y="4632900"/>
            <a:ext cx="4302676" cy="1284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6" name="Google Shape;56;p225"/>
          <p:cNvSpPr/>
          <p:nvPr/>
        </p:nvSpPr>
        <p:spPr>
          <a:xfrm>
            <a:off x="645667" y="4459477"/>
            <a:ext cx="4143625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b.png" id="57" name="Google Shape;57;p2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25"/>
          <p:cNvSpPr txBox="1"/>
          <p:nvPr/>
        </p:nvSpPr>
        <p:spPr>
          <a:xfrm>
            <a:off x="7186763" y="6414286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59" name="Google Shape;59;p225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25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268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4" name="Google Shape;414;p26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26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26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69"/>
          <p:cNvSpPr txBox="1"/>
          <p:nvPr>
            <p:ph type="title"/>
          </p:nvPr>
        </p:nvSpPr>
        <p:spPr>
          <a:xfrm>
            <a:off x="6629400" y="274640"/>
            <a:ext cx="20574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269"/>
          <p:cNvSpPr txBox="1"/>
          <p:nvPr>
            <p:ph idx="1" type="body"/>
          </p:nvPr>
        </p:nvSpPr>
        <p:spPr>
          <a:xfrm>
            <a:off x="457200" y="274640"/>
            <a:ext cx="60198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0" name="Google Shape;420;p26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p26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26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type="obj">
  <p:cSld name="OBJECT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5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432" name="Google Shape;43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25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4" name="Google Shape;434;p25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25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6" name="Google Shape;436;p25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5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nkstockPhotos-200258139-001.jpg" id="440" name="Google Shape;440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0080" y="-113516"/>
            <a:ext cx="9268270" cy="698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271" y="3542090"/>
            <a:ext cx="1719747" cy="108024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78"/>
          <p:cNvSpPr txBox="1"/>
          <p:nvPr>
            <p:ph type="title"/>
          </p:nvPr>
        </p:nvSpPr>
        <p:spPr>
          <a:xfrm>
            <a:off x="429854" y="525801"/>
            <a:ext cx="6381066" cy="1254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p78"/>
          <p:cNvSpPr txBox="1"/>
          <p:nvPr>
            <p:ph idx="1" type="subTitle"/>
          </p:nvPr>
        </p:nvSpPr>
        <p:spPr>
          <a:xfrm>
            <a:off x="429854" y="1631805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4" name="Google Shape;444;p78"/>
          <p:cNvSpPr/>
          <p:nvPr/>
        </p:nvSpPr>
        <p:spPr>
          <a:xfrm>
            <a:off x="525048" y="1586086"/>
            <a:ext cx="6028152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78"/>
          <p:cNvSpPr txBox="1"/>
          <p:nvPr/>
        </p:nvSpPr>
        <p:spPr>
          <a:xfrm>
            <a:off x="525048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0576" y="4763445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BACKCTLC2.jpg" id="448" name="Google Shape;44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858" y="0"/>
            <a:ext cx="27956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79"/>
          <p:cNvSpPr txBox="1"/>
          <p:nvPr>
            <p:ph type="title"/>
          </p:nvPr>
        </p:nvSpPr>
        <p:spPr>
          <a:xfrm>
            <a:off x="429855" y="525799"/>
            <a:ext cx="4075628" cy="2021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0" name="Google Shape;450;p79"/>
          <p:cNvSpPr txBox="1"/>
          <p:nvPr>
            <p:ph idx="1" type="subTitle"/>
          </p:nvPr>
        </p:nvSpPr>
        <p:spPr>
          <a:xfrm>
            <a:off x="429854" y="254703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1" name="Google Shape;451;p79"/>
          <p:cNvSpPr/>
          <p:nvPr/>
        </p:nvSpPr>
        <p:spPr>
          <a:xfrm>
            <a:off x="525049" y="2409082"/>
            <a:ext cx="4051387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2" name="Google Shape;452;p79"/>
          <p:cNvGrpSpPr/>
          <p:nvPr/>
        </p:nvGrpSpPr>
        <p:grpSpPr>
          <a:xfrm>
            <a:off x="6669895" y="-1"/>
            <a:ext cx="2503640" cy="6852546"/>
            <a:chOff x="7503330" y="0"/>
            <a:chExt cx="1654981" cy="4529738"/>
          </a:xfrm>
        </p:grpSpPr>
        <p:pic>
          <p:nvPicPr>
            <p:cNvPr descr="ThinkstockPhotos-78768352.jpg" id="453" name="Google Shape;453;p7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03331" y="0"/>
              <a:ext cx="1654979" cy="1379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80379902.jpg" id="454" name="Google Shape;454;p7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03330" y="1379814"/>
              <a:ext cx="1654980" cy="148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451810925.jpg" id="455" name="Google Shape;455;p7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03331" y="2862462"/>
              <a:ext cx="1652965" cy="16672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SlideWatermark.png" id="456" name="Google Shape;456;p79"/>
          <p:cNvPicPr preferRelativeResize="0"/>
          <p:nvPr/>
        </p:nvPicPr>
        <p:blipFill rotWithShape="1">
          <a:blip r:embed="rId7">
            <a:alphaModFix amt="35000"/>
          </a:blip>
          <a:srcRect b="0" l="0" r="0" t="0"/>
          <a:stretch/>
        </p:blipFill>
        <p:spPr>
          <a:xfrm>
            <a:off x="830144" y="-447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79"/>
          <p:cNvSpPr txBox="1"/>
          <p:nvPr/>
        </p:nvSpPr>
        <p:spPr>
          <a:xfrm>
            <a:off x="595410" y="6457891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-NEW.png" id="459" name="Google Shape;45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64940" y="0"/>
            <a:ext cx="9208941" cy="374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383" y="666911"/>
            <a:ext cx="1736479" cy="1090753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80"/>
          <p:cNvSpPr txBox="1"/>
          <p:nvPr>
            <p:ph type="title"/>
          </p:nvPr>
        </p:nvSpPr>
        <p:spPr>
          <a:xfrm>
            <a:off x="1323509" y="2627066"/>
            <a:ext cx="7341373" cy="1783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80"/>
          <p:cNvSpPr txBox="1"/>
          <p:nvPr>
            <p:ph idx="1" type="subTitle"/>
          </p:nvPr>
        </p:nvSpPr>
        <p:spPr>
          <a:xfrm>
            <a:off x="1323509" y="3897765"/>
            <a:ext cx="7341371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463" name="Google Shape;463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80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465" name="Google Shape;465;p80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81"/>
          <p:cNvSpPr txBox="1"/>
          <p:nvPr>
            <p:ph type="title"/>
          </p:nvPr>
        </p:nvSpPr>
        <p:spPr>
          <a:xfrm>
            <a:off x="550473" y="2137103"/>
            <a:ext cx="5906202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9" name="Google Shape;469;p81"/>
          <p:cNvSpPr txBox="1"/>
          <p:nvPr>
            <p:ph idx="1" type="subTitle"/>
          </p:nvPr>
        </p:nvSpPr>
        <p:spPr>
          <a:xfrm>
            <a:off x="550473" y="463290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0" name="Google Shape;470;p81"/>
          <p:cNvSpPr/>
          <p:nvPr/>
        </p:nvSpPr>
        <p:spPr>
          <a:xfrm>
            <a:off x="645668" y="4459477"/>
            <a:ext cx="4739626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81"/>
          <p:cNvSpPr txBox="1"/>
          <p:nvPr/>
        </p:nvSpPr>
        <p:spPr>
          <a:xfrm>
            <a:off x="7186763" y="6401792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473" name="Google Shape;473;p81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81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nkstockPhotos-484427850.jpg" id="477" name="Google Shape;47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594" y="191182"/>
            <a:ext cx="3919406" cy="6350212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82"/>
          <p:cNvSpPr txBox="1"/>
          <p:nvPr>
            <p:ph type="title"/>
          </p:nvPr>
        </p:nvSpPr>
        <p:spPr>
          <a:xfrm>
            <a:off x="550473" y="2137103"/>
            <a:ext cx="4472963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82"/>
          <p:cNvSpPr txBox="1"/>
          <p:nvPr>
            <p:ph idx="1" type="subTitle"/>
          </p:nvPr>
        </p:nvSpPr>
        <p:spPr>
          <a:xfrm>
            <a:off x="550473" y="4632900"/>
            <a:ext cx="4302676" cy="1284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0" name="Google Shape;480;p82"/>
          <p:cNvSpPr/>
          <p:nvPr/>
        </p:nvSpPr>
        <p:spPr>
          <a:xfrm>
            <a:off x="645667" y="4459477"/>
            <a:ext cx="4143625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b.png" id="481" name="Google Shape;48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82"/>
          <p:cNvSpPr txBox="1"/>
          <p:nvPr/>
        </p:nvSpPr>
        <p:spPr>
          <a:xfrm>
            <a:off x="7186763" y="6414286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483" name="Google Shape;483;p82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82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.png" id="487" name="Google Shape;48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83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489" name="Google Shape;489;p8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0" name="Google Shape;490;p83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1" name="Google Shape;491;p83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2" name="Google Shape;492;p83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3" name="Google Shape;493;p83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83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84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498" name="Google Shape;498;p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9" name="Google Shape;499;p84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0" name="Google Shape;500;p84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84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84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ER013_CLT_c_no_CER.png" id="503" name="Google Shape;503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244" y="5720502"/>
            <a:ext cx="1106697" cy="73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.png" id="63" name="Google Shape;63;p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26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65" name="Google Shape;65;p2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6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26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26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6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26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5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8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7" name="Google Shape;507;p8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8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8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8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86"/>
          <p:cNvSpPr txBox="1"/>
          <p:nvPr>
            <p:ph idx="1" type="body"/>
          </p:nvPr>
        </p:nvSpPr>
        <p:spPr>
          <a:xfrm>
            <a:off x="457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513" name="Google Shape;513;p86"/>
          <p:cNvSpPr txBox="1"/>
          <p:nvPr>
            <p:ph idx="2" type="body"/>
          </p:nvPr>
        </p:nvSpPr>
        <p:spPr>
          <a:xfrm>
            <a:off x="4648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514" name="Google Shape;514;p8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5" name="Google Shape;515;p8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6" name="Google Shape;516;p8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9" name="Google Shape;519;p87"/>
          <p:cNvSpPr txBox="1"/>
          <p:nvPr>
            <p:ph idx="1" type="body"/>
          </p:nvPr>
        </p:nvSpPr>
        <p:spPr>
          <a:xfrm>
            <a:off x="457200" y="1535113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0" name="Google Shape;520;p87"/>
          <p:cNvSpPr txBox="1"/>
          <p:nvPr>
            <p:ph idx="2" type="body"/>
          </p:nvPr>
        </p:nvSpPr>
        <p:spPr>
          <a:xfrm>
            <a:off x="457200" y="2174875"/>
            <a:ext cx="404018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521" name="Google Shape;521;p87"/>
          <p:cNvSpPr txBox="1"/>
          <p:nvPr>
            <p:ph idx="3" type="body"/>
          </p:nvPr>
        </p:nvSpPr>
        <p:spPr>
          <a:xfrm>
            <a:off x="4645025" y="1535113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2" name="Google Shape;522;p87"/>
          <p:cNvSpPr txBox="1"/>
          <p:nvPr>
            <p:ph idx="4" type="body"/>
          </p:nvPr>
        </p:nvSpPr>
        <p:spPr>
          <a:xfrm>
            <a:off x="4645025" y="2174875"/>
            <a:ext cx="404177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523" name="Google Shape;523;p8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8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5" name="Google Shape;525;p8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8" name="Google Shape;528;p8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9" name="Google Shape;529;p8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8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3" name="Google Shape;533;p8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8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0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90"/>
          <p:cNvSpPr txBox="1"/>
          <p:nvPr>
            <p:ph idx="1" type="body"/>
          </p:nvPr>
        </p:nvSpPr>
        <p:spPr>
          <a:xfrm>
            <a:off x="3575050" y="273052"/>
            <a:ext cx="5111749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8" name="Google Shape;538;p90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539" name="Google Shape;539;p9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0" name="Google Shape;540;p9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1" name="Google Shape;541;p9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9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" name="Google Shape;544;p9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45" name="Google Shape;545;p91"/>
          <p:cNvSpPr txBox="1"/>
          <p:nvPr>
            <p:ph idx="1" type="body"/>
          </p:nvPr>
        </p:nvSpPr>
        <p:spPr>
          <a:xfrm>
            <a:off x="1792288" y="536733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546" name="Google Shape;546;p9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9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8" name="Google Shape;548;p9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9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92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2" name="Google Shape;552;p9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3" name="Google Shape;553;p9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4" name="Google Shape;554;p9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93"/>
          <p:cNvSpPr txBox="1"/>
          <p:nvPr>
            <p:ph type="title"/>
          </p:nvPr>
        </p:nvSpPr>
        <p:spPr>
          <a:xfrm>
            <a:off x="6629400" y="274640"/>
            <a:ext cx="20574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7" name="Google Shape;557;p93"/>
          <p:cNvSpPr txBox="1"/>
          <p:nvPr>
            <p:ph idx="1" type="body"/>
          </p:nvPr>
        </p:nvSpPr>
        <p:spPr>
          <a:xfrm>
            <a:off x="457200" y="274640"/>
            <a:ext cx="60198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8" name="Google Shape;558;p9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9" name="Google Shape;559;p9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0" name="Google Shape;560;p9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type="obj">
  <p:cSld name="OBJECT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27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570" name="Google Shape;570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27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2" name="Google Shape;572;p27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27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4" name="Google Shape;574;p27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5" name="Google Shape;57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27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27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74" name="Google Shape;74;p2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7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27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7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7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ER013_CLT_c_no_CER.png" id="79" name="Google Shape;79;p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244" y="5720502"/>
            <a:ext cx="1106697" cy="73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nkstockPhotos-200258139-001.jpg" id="578" name="Google Shape;578;p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0080" y="-113516"/>
            <a:ext cx="9268270" cy="698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271" y="3542090"/>
            <a:ext cx="1719747" cy="1080243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174"/>
          <p:cNvSpPr txBox="1"/>
          <p:nvPr>
            <p:ph type="title"/>
          </p:nvPr>
        </p:nvSpPr>
        <p:spPr>
          <a:xfrm>
            <a:off x="429854" y="525801"/>
            <a:ext cx="6381066" cy="1254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174"/>
          <p:cNvSpPr txBox="1"/>
          <p:nvPr>
            <p:ph idx="1" type="subTitle"/>
          </p:nvPr>
        </p:nvSpPr>
        <p:spPr>
          <a:xfrm>
            <a:off x="429854" y="1631805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82" name="Google Shape;582;p174"/>
          <p:cNvSpPr/>
          <p:nvPr/>
        </p:nvSpPr>
        <p:spPr>
          <a:xfrm>
            <a:off x="525048" y="1586086"/>
            <a:ext cx="6028152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174"/>
          <p:cNvSpPr txBox="1"/>
          <p:nvPr/>
        </p:nvSpPr>
        <p:spPr>
          <a:xfrm>
            <a:off x="525048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0576" y="4763445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BACKCTLC2.jpg" id="586" name="Google Shape;586;p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858" y="0"/>
            <a:ext cx="27956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175"/>
          <p:cNvSpPr txBox="1"/>
          <p:nvPr>
            <p:ph type="title"/>
          </p:nvPr>
        </p:nvSpPr>
        <p:spPr>
          <a:xfrm>
            <a:off x="429855" y="525799"/>
            <a:ext cx="4075628" cy="2021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75"/>
          <p:cNvSpPr txBox="1"/>
          <p:nvPr>
            <p:ph idx="1" type="subTitle"/>
          </p:nvPr>
        </p:nvSpPr>
        <p:spPr>
          <a:xfrm>
            <a:off x="429854" y="254703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89" name="Google Shape;589;p175"/>
          <p:cNvSpPr/>
          <p:nvPr/>
        </p:nvSpPr>
        <p:spPr>
          <a:xfrm>
            <a:off x="525049" y="2409082"/>
            <a:ext cx="4051387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0" name="Google Shape;590;p175"/>
          <p:cNvGrpSpPr/>
          <p:nvPr/>
        </p:nvGrpSpPr>
        <p:grpSpPr>
          <a:xfrm>
            <a:off x="6669895" y="-1"/>
            <a:ext cx="2503640" cy="6852546"/>
            <a:chOff x="7503330" y="0"/>
            <a:chExt cx="1654981" cy="4529738"/>
          </a:xfrm>
        </p:grpSpPr>
        <p:pic>
          <p:nvPicPr>
            <p:cNvPr descr="ThinkstockPhotos-78768352.jpg" id="591" name="Google Shape;591;p17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03331" y="0"/>
              <a:ext cx="1654979" cy="1379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80379902.jpg" id="592" name="Google Shape;592;p17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03330" y="1379814"/>
              <a:ext cx="1654980" cy="148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451810925.jpg" id="593" name="Google Shape;593;p17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03331" y="2862462"/>
              <a:ext cx="1652965" cy="16672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SlideWatermark.png" id="594" name="Google Shape;594;p175"/>
          <p:cNvPicPr preferRelativeResize="0"/>
          <p:nvPr/>
        </p:nvPicPr>
        <p:blipFill rotWithShape="1">
          <a:blip r:embed="rId7">
            <a:alphaModFix amt="35000"/>
          </a:blip>
          <a:srcRect b="0" l="0" r="0" t="0"/>
          <a:stretch/>
        </p:blipFill>
        <p:spPr>
          <a:xfrm>
            <a:off x="830144" y="-447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175"/>
          <p:cNvSpPr txBox="1"/>
          <p:nvPr/>
        </p:nvSpPr>
        <p:spPr>
          <a:xfrm>
            <a:off x="595410" y="6457891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-NEW.png" id="597" name="Google Shape;597;p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64940" y="0"/>
            <a:ext cx="9208941" cy="374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383" y="666911"/>
            <a:ext cx="1736479" cy="1090753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176"/>
          <p:cNvSpPr txBox="1"/>
          <p:nvPr>
            <p:ph type="title"/>
          </p:nvPr>
        </p:nvSpPr>
        <p:spPr>
          <a:xfrm>
            <a:off x="1323509" y="2627066"/>
            <a:ext cx="7341373" cy="1783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0" name="Google Shape;600;p176"/>
          <p:cNvSpPr txBox="1"/>
          <p:nvPr>
            <p:ph idx="1" type="subTitle"/>
          </p:nvPr>
        </p:nvSpPr>
        <p:spPr>
          <a:xfrm>
            <a:off x="1323509" y="3897765"/>
            <a:ext cx="7341371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601" name="Google Shape;601;p1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176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603" name="Google Shape;603;p176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177"/>
          <p:cNvSpPr txBox="1"/>
          <p:nvPr>
            <p:ph type="title"/>
          </p:nvPr>
        </p:nvSpPr>
        <p:spPr>
          <a:xfrm>
            <a:off x="550473" y="2137103"/>
            <a:ext cx="5906202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7" name="Google Shape;607;p177"/>
          <p:cNvSpPr txBox="1"/>
          <p:nvPr>
            <p:ph idx="1" type="subTitle"/>
          </p:nvPr>
        </p:nvSpPr>
        <p:spPr>
          <a:xfrm>
            <a:off x="550473" y="463290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8" name="Google Shape;608;p177"/>
          <p:cNvSpPr/>
          <p:nvPr/>
        </p:nvSpPr>
        <p:spPr>
          <a:xfrm>
            <a:off x="645668" y="4459477"/>
            <a:ext cx="4739626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9" name="Google Shape;609;p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177"/>
          <p:cNvSpPr txBox="1"/>
          <p:nvPr/>
        </p:nvSpPr>
        <p:spPr>
          <a:xfrm>
            <a:off x="7186763" y="6401792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611" name="Google Shape;611;p177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177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nkstockPhotos-484427850.jpg" id="615" name="Google Shape;615;p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594" y="191182"/>
            <a:ext cx="3919406" cy="6350212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178"/>
          <p:cNvSpPr txBox="1"/>
          <p:nvPr>
            <p:ph type="title"/>
          </p:nvPr>
        </p:nvSpPr>
        <p:spPr>
          <a:xfrm>
            <a:off x="550473" y="2137103"/>
            <a:ext cx="4472963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7" name="Google Shape;617;p178"/>
          <p:cNvSpPr txBox="1"/>
          <p:nvPr>
            <p:ph idx="1" type="subTitle"/>
          </p:nvPr>
        </p:nvSpPr>
        <p:spPr>
          <a:xfrm>
            <a:off x="550473" y="4632900"/>
            <a:ext cx="4302676" cy="1284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8" name="Google Shape;618;p178"/>
          <p:cNvSpPr/>
          <p:nvPr/>
        </p:nvSpPr>
        <p:spPr>
          <a:xfrm>
            <a:off x="645667" y="4459477"/>
            <a:ext cx="4143625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b.png" id="619" name="Google Shape;619;p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178"/>
          <p:cNvSpPr txBox="1"/>
          <p:nvPr/>
        </p:nvSpPr>
        <p:spPr>
          <a:xfrm>
            <a:off x="7186763" y="6414286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621" name="Google Shape;621;p178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78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.png" id="625" name="Google Shape;625;p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179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627" name="Google Shape;627;p17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8" name="Google Shape;628;p179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79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0" name="Google Shape;630;p179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1" name="Google Shape;631;p179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179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180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636" name="Google Shape;636;p18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7" name="Google Shape;637;p180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8" name="Google Shape;638;p180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9" name="Google Shape;639;p180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0" name="Google Shape;640;p180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ER013_CLT_c_no_CER.png" id="641" name="Google Shape;641;p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244" y="5720502"/>
            <a:ext cx="1106697" cy="73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81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4" name="Google Shape;644;p18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45" name="Google Shape;645;p18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6" name="Google Shape;646;p18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7" name="Google Shape;647;p18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8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0" name="Google Shape;650;p182"/>
          <p:cNvSpPr txBox="1"/>
          <p:nvPr>
            <p:ph idx="1" type="body"/>
          </p:nvPr>
        </p:nvSpPr>
        <p:spPr>
          <a:xfrm>
            <a:off x="457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651" name="Google Shape;651;p182"/>
          <p:cNvSpPr txBox="1"/>
          <p:nvPr>
            <p:ph idx="2" type="body"/>
          </p:nvPr>
        </p:nvSpPr>
        <p:spPr>
          <a:xfrm>
            <a:off x="4648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652" name="Google Shape;652;p18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3" name="Google Shape;653;p18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4" name="Google Shape;654;p18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8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7" name="Google Shape;657;p183"/>
          <p:cNvSpPr txBox="1"/>
          <p:nvPr>
            <p:ph idx="1" type="body"/>
          </p:nvPr>
        </p:nvSpPr>
        <p:spPr>
          <a:xfrm>
            <a:off x="457200" y="1535113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8" name="Google Shape;658;p183"/>
          <p:cNvSpPr txBox="1"/>
          <p:nvPr>
            <p:ph idx="2" type="body"/>
          </p:nvPr>
        </p:nvSpPr>
        <p:spPr>
          <a:xfrm>
            <a:off x="457200" y="2174875"/>
            <a:ext cx="404018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659" name="Google Shape;659;p183"/>
          <p:cNvSpPr txBox="1"/>
          <p:nvPr>
            <p:ph idx="3" type="body"/>
          </p:nvPr>
        </p:nvSpPr>
        <p:spPr>
          <a:xfrm>
            <a:off x="4645025" y="1535113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0" name="Google Shape;660;p183"/>
          <p:cNvSpPr txBox="1"/>
          <p:nvPr>
            <p:ph idx="4" type="body"/>
          </p:nvPr>
        </p:nvSpPr>
        <p:spPr>
          <a:xfrm>
            <a:off x="4645025" y="2174875"/>
            <a:ext cx="404177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661" name="Google Shape;661;p18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2" name="Google Shape;662;p18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p18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28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83" name="Google Shape;83;p2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8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28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8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8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28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6" name="Google Shape;666;p18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7" name="Google Shape;667;p18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8" name="Google Shape;668;p18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8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1" name="Google Shape;671;p18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2" name="Google Shape;672;p18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86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5" name="Google Shape;675;p186"/>
          <p:cNvSpPr txBox="1"/>
          <p:nvPr>
            <p:ph idx="1" type="body"/>
          </p:nvPr>
        </p:nvSpPr>
        <p:spPr>
          <a:xfrm>
            <a:off x="3575050" y="273052"/>
            <a:ext cx="5111749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76" name="Google Shape;676;p186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677" name="Google Shape;677;p18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8" name="Google Shape;678;p18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9" name="Google Shape;679;p18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8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2" name="Google Shape;682;p18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3" name="Google Shape;683;p187"/>
          <p:cNvSpPr txBox="1"/>
          <p:nvPr>
            <p:ph idx="1" type="body"/>
          </p:nvPr>
        </p:nvSpPr>
        <p:spPr>
          <a:xfrm>
            <a:off x="1792288" y="536733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684" name="Google Shape;684;p18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5" name="Google Shape;685;p18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6" name="Google Shape;686;p18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8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9" name="Google Shape;689;p188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0" name="Google Shape;690;p18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1" name="Google Shape;691;p18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2" name="Google Shape;692;p18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89"/>
          <p:cNvSpPr txBox="1"/>
          <p:nvPr>
            <p:ph type="title"/>
          </p:nvPr>
        </p:nvSpPr>
        <p:spPr>
          <a:xfrm>
            <a:off x="6629400" y="274640"/>
            <a:ext cx="20574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5" name="Google Shape;695;p189"/>
          <p:cNvSpPr txBox="1"/>
          <p:nvPr>
            <p:ph idx="1" type="body"/>
          </p:nvPr>
        </p:nvSpPr>
        <p:spPr>
          <a:xfrm>
            <a:off x="457200" y="274640"/>
            <a:ext cx="6019800" cy="585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8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7" name="Google Shape;697;p18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8" name="Google Shape;698;p18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type="obj">
  <p:cSld name="OBJECT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29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708" name="Google Shape;708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9" name="Google Shape;709;p29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0" name="Google Shape;710;p29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1" name="Google Shape;711;p29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2" name="Google Shape;712;p29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Google Shape;71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29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nkstockPhotos-200258139-001.jpg" id="716" name="Google Shape;716;p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0080" y="-113516"/>
            <a:ext cx="9268270" cy="698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271" y="3542090"/>
            <a:ext cx="1719747" cy="1080243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206"/>
          <p:cNvSpPr txBox="1"/>
          <p:nvPr>
            <p:ph type="title"/>
          </p:nvPr>
        </p:nvSpPr>
        <p:spPr>
          <a:xfrm>
            <a:off x="429854" y="525801"/>
            <a:ext cx="6381066" cy="1254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9" name="Google Shape;719;p206"/>
          <p:cNvSpPr txBox="1"/>
          <p:nvPr>
            <p:ph idx="1" type="subTitle"/>
          </p:nvPr>
        </p:nvSpPr>
        <p:spPr>
          <a:xfrm>
            <a:off x="429854" y="1631805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0" name="Google Shape;720;p206"/>
          <p:cNvSpPr/>
          <p:nvPr/>
        </p:nvSpPr>
        <p:spPr>
          <a:xfrm>
            <a:off x="525048" y="1586086"/>
            <a:ext cx="6028152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206"/>
          <p:cNvSpPr txBox="1"/>
          <p:nvPr/>
        </p:nvSpPr>
        <p:spPr>
          <a:xfrm>
            <a:off x="525048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2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0576" y="4763445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deBACKCTLC2.jpg" id="724" name="Google Shape;724;p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4858" y="0"/>
            <a:ext cx="27956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207"/>
          <p:cNvSpPr txBox="1"/>
          <p:nvPr>
            <p:ph type="title"/>
          </p:nvPr>
        </p:nvSpPr>
        <p:spPr>
          <a:xfrm>
            <a:off x="429855" y="525799"/>
            <a:ext cx="4075628" cy="2021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6" name="Google Shape;726;p207"/>
          <p:cNvSpPr txBox="1"/>
          <p:nvPr>
            <p:ph idx="1" type="subTitle"/>
          </p:nvPr>
        </p:nvSpPr>
        <p:spPr>
          <a:xfrm>
            <a:off x="429854" y="254703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7" name="Google Shape;727;p207"/>
          <p:cNvSpPr/>
          <p:nvPr/>
        </p:nvSpPr>
        <p:spPr>
          <a:xfrm>
            <a:off x="525049" y="2409082"/>
            <a:ext cx="4051387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8" name="Google Shape;728;p207"/>
          <p:cNvGrpSpPr/>
          <p:nvPr/>
        </p:nvGrpSpPr>
        <p:grpSpPr>
          <a:xfrm>
            <a:off x="6669895" y="-1"/>
            <a:ext cx="2503640" cy="6852546"/>
            <a:chOff x="7503330" y="0"/>
            <a:chExt cx="1654981" cy="4529738"/>
          </a:xfrm>
        </p:grpSpPr>
        <p:pic>
          <p:nvPicPr>
            <p:cNvPr descr="ThinkstockPhotos-78768352.jpg" id="729" name="Google Shape;729;p20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03331" y="0"/>
              <a:ext cx="1654979" cy="1379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80379902.jpg" id="730" name="Google Shape;730;p20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03330" y="1379814"/>
              <a:ext cx="1654980" cy="1482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hinkstockPhotos-451810925.jpg" id="731" name="Google Shape;731;p20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03331" y="2862462"/>
              <a:ext cx="1652965" cy="16672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SlideWatermark.png" id="732" name="Google Shape;732;p207"/>
          <p:cNvPicPr preferRelativeResize="0"/>
          <p:nvPr/>
        </p:nvPicPr>
        <p:blipFill rotWithShape="1">
          <a:blip r:embed="rId7">
            <a:alphaModFix amt="35000"/>
          </a:blip>
          <a:srcRect b="0" l="0" r="0" t="0"/>
          <a:stretch/>
        </p:blipFill>
        <p:spPr>
          <a:xfrm>
            <a:off x="830144" y="-4478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207"/>
          <p:cNvSpPr txBox="1"/>
          <p:nvPr/>
        </p:nvSpPr>
        <p:spPr>
          <a:xfrm>
            <a:off x="595410" y="6457891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-NEW.png" id="735" name="Google Shape;735;p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64940" y="0"/>
            <a:ext cx="9208941" cy="374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383" y="666911"/>
            <a:ext cx="1736479" cy="1090753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208"/>
          <p:cNvSpPr txBox="1"/>
          <p:nvPr>
            <p:ph type="title"/>
          </p:nvPr>
        </p:nvSpPr>
        <p:spPr>
          <a:xfrm>
            <a:off x="1323509" y="2627066"/>
            <a:ext cx="7341373" cy="1783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000"/>
              <a:buFont typeface="Calibri"/>
              <a:buNone/>
              <a:defRPr sz="30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8" name="Google Shape;738;p208"/>
          <p:cNvSpPr txBox="1"/>
          <p:nvPr>
            <p:ph idx="1" type="subTitle"/>
          </p:nvPr>
        </p:nvSpPr>
        <p:spPr>
          <a:xfrm>
            <a:off x="1323509" y="3897765"/>
            <a:ext cx="7341371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739" name="Google Shape;739;p2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208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741" name="Google Shape;741;p208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9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22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209"/>
          <p:cNvSpPr txBox="1"/>
          <p:nvPr>
            <p:ph type="title"/>
          </p:nvPr>
        </p:nvSpPr>
        <p:spPr>
          <a:xfrm>
            <a:off x="550473" y="2137103"/>
            <a:ext cx="5906202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5" name="Google Shape;745;p209"/>
          <p:cNvSpPr txBox="1"/>
          <p:nvPr>
            <p:ph idx="1" type="subTitle"/>
          </p:nvPr>
        </p:nvSpPr>
        <p:spPr>
          <a:xfrm>
            <a:off x="550473" y="4632902"/>
            <a:ext cx="6381066" cy="8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6" name="Google Shape;746;p209"/>
          <p:cNvSpPr/>
          <p:nvPr/>
        </p:nvSpPr>
        <p:spPr>
          <a:xfrm>
            <a:off x="645668" y="4459477"/>
            <a:ext cx="4739626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7" name="Google Shape;747;p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209"/>
          <p:cNvSpPr txBox="1"/>
          <p:nvPr/>
        </p:nvSpPr>
        <p:spPr>
          <a:xfrm>
            <a:off x="7186763" y="6401792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749" name="Google Shape;749;p209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9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75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418" y="748691"/>
            <a:ext cx="1845786" cy="1159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nkstockPhotos-484427850.jpg" id="753" name="Google Shape;753;p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594" y="191182"/>
            <a:ext cx="3919406" cy="6350212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210"/>
          <p:cNvSpPr txBox="1"/>
          <p:nvPr>
            <p:ph type="title"/>
          </p:nvPr>
        </p:nvSpPr>
        <p:spPr>
          <a:xfrm>
            <a:off x="550473" y="2137103"/>
            <a:ext cx="4472963" cy="287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600"/>
              <a:buFont typeface="Calibri"/>
              <a:buNone/>
              <a:defRPr sz="3600"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5" name="Google Shape;755;p210"/>
          <p:cNvSpPr txBox="1"/>
          <p:nvPr>
            <p:ph idx="1" type="subTitle"/>
          </p:nvPr>
        </p:nvSpPr>
        <p:spPr>
          <a:xfrm>
            <a:off x="550473" y="4632900"/>
            <a:ext cx="4302676" cy="1284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6" name="Google Shape;756;p210"/>
          <p:cNvSpPr/>
          <p:nvPr/>
        </p:nvSpPr>
        <p:spPr>
          <a:xfrm>
            <a:off x="645667" y="4459477"/>
            <a:ext cx="4143625" cy="45719"/>
          </a:xfrm>
          <a:prstGeom prst="rect">
            <a:avLst/>
          </a:prstGeom>
          <a:solidFill>
            <a:srgbClr val="5051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b.png" id="757" name="Google Shape;757;p2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134100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210"/>
          <p:cNvSpPr txBox="1"/>
          <p:nvPr/>
        </p:nvSpPr>
        <p:spPr>
          <a:xfrm>
            <a:off x="7186763" y="6414286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759" name="Google Shape;759;p210"/>
          <p:cNvSpPr txBox="1"/>
          <p:nvPr/>
        </p:nvSpPr>
        <p:spPr>
          <a:xfrm>
            <a:off x="741383" y="6625979"/>
            <a:ext cx="398043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9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2224 Sedwick Road Suite 102 Durham, NC 27713  ·   877.771.2582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10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Google Shape;762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364" y="5809934"/>
            <a:ext cx="845015" cy="530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b.png" id="763" name="Google Shape;763;p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211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002663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765" name="Google Shape;765;p2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211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211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8" name="Google Shape;768;p211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9" name="Google Shape;769;p211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211"/>
          <p:cNvSpPr/>
          <p:nvPr/>
        </p:nvSpPr>
        <p:spPr>
          <a:xfrm>
            <a:off x="701880" y="5710998"/>
            <a:ext cx="822121" cy="1677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" name="Google Shape;772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41194"/>
            <a:ext cx="914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Google Shape;773;p212"/>
          <p:cNvSpPr txBox="1"/>
          <p:nvPr/>
        </p:nvSpPr>
        <p:spPr>
          <a:xfrm>
            <a:off x="7186763" y="6396779"/>
            <a:ext cx="17461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ltc-cltc.com</a:t>
            </a:r>
            <a:endParaRPr/>
          </a:p>
        </p:txBody>
      </p:sp>
      <p:sp>
        <p:nvSpPr>
          <p:cNvPr id="774" name="Google Shape;774;p2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3300"/>
              <a:buFont typeface="Calibri"/>
              <a:buNone/>
              <a:defRPr>
                <a:solidFill>
                  <a:srgbClr val="0026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5" name="Google Shape;775;p212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ts val="2400"/>
              <a:buChar char="•"/>
              <a:defRPr>
                <a:solidFill>
                  <a:srgbClr val="595959"/>
                </a:solidFill>
              </a:defRPr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rgbClr val="002663"/>
              </a:buClr>
              <a:buSzPts val="2100"/>
              <a:buChar char="–"/>
              <a:defRPr>
                <a:solidFill>
                  <a:srgbClr val="595959"/>
                </a:solidFill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FCD450"/>
              </a:buClr>
              <a:buSzPts val="1800"/>
              <a:buChar char="•"/>
              <a:defRPr>
                <a:solidFill>
                  <a:srgbClr val="595959"/>
                </a:solidFill>
              </a:defRPr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rgbClr val="002663"/>
              </a:buClr>
              <a:buSzPts val="1500"/>
              <a:buChar char="–"/>
              <a:defRPr>
                <a:solidFill>
                  <a:srgbClr val="595959"/>
                </a:solidFill>
              </a:defRPr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rgbClr val="FCD450"/>
              </a:buClr>
              <a:buSzPts val="1500"/>
              <a:buChar char="»"/>
              <a:defRPr>
                <a:solidFill>
                  <a:srgbClr val="595959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6" name="Google Shape;776;p212"/>
          <p:cNvSpPr txBox="1"/>
          <p:nvPr>
            <p:ph idx="10" type="dt"/>
          </p:nvPr>
        </p:nvSpPr>
        <p:spPr>
          <a:xfrm>
            <a:off x="457200" y="64982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7" name="Google Shape;777;p212"/>
          <p:cNvSpPr txBox="1"/>
          <p:nvPr>
            <p:ph idx="11" type="ftr"/>
          </p:nvPr>
        </p:nvSpPr>
        <p:spPr>
          <a:xfrm>
            <a:off x="3124200" y="64982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8" name="Google Shape;778;p212"/>
          <p:cNvSpPr/>
          <p:nvPr/>
        </p:nvSpPr>
        <p:spPr>
          <a:xfrm>
            <a:off x="-17809" y="2"/>
            <a:ext cx="9161809" cy="156085"/>
          </a:xfrm>
          <a:prstGeom prst="rect">
            <a:avLst/>
          </a:prstGeom>
          <a:solidFill>
            <a:srgbClr val="0026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ER013_CLT_c_no_CER.png" id="779" name="Google Shape;779;p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244" y="5720502"/>
            <a:ext cx="1106697" cy="73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13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2" name="Google Shape;782;p2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3" name="Google Shape;783;p21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4" name="Google Shape;784;p21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21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8" name="Google Shape;788;p214"/>
          <p:cNvSpPr txBox="1"/>
          <p:nvPr>
            <p:ph idx="1" type="body"/>
          </p:nvPr>
        </p:nvSpPr>
        <p:spPr>
          <a:xfrm>
            <a:off x="457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789" name="Google Shape;789;p214"/>
          <p:cNvSpPr txBox="1"/>
          <p:nvPr>
            <p:ph idx="2" type="body"/>
          </p:nvPr>
        </p:nvSpPr>
        <p:spPr>
          <a:xfrm>
            <a:off x="4648200" y="1600202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790" name="Google Shape;790;p21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1" name="Google Shape;791;p21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2" name="Google Shape;792;p21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215"/>
          <p:cNvSpPr txBox="1"/>
          <p:nvPr>
            <p:ph idx="1" type="body"/>
          </p:nvPr>
        </p:nvSpPr>
        <p:spPr>
          <a:xfrm>
            <a:off x="457200" y="1535113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6" name="Google Shape;796;p215"/>
          <p:cNvSpPr txBox="1"/>
          <p:nvPr>
            <p:ph idx="2" type="body"/>
          </p:nvPr>
        </p:nvSpPr>
        <p:spPr>
          <a:xfrm>
            <a:off x="457200" y="2174875"/>
            <a:ext cx="404018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797" name="Google Shape;797;p215"/>
          <p:cNvSpPr txBox="1"/>
          <p:nvPr>
            <p:ph idx="3" type="body"/>
          </p:nvPr>
        </p:nvSpPr>
        <p:spPr>
          <a:xfrm>
            <a:off x="4645025" y="1535113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215"/>
          <p:cNvSpPr txBox="1"/>
          <p:nvPr>
            <p:ph idx="4" type="body"/>
          </p:nvPr>
        </p:nvSpPr>
        <p:spPr>
          <a:xfrm>
            <a:off x="4645025" y="2174875"/>
            <a:ext cx="404177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799" name="Google Shape;799;p21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0" name="Google Shape;800;p21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1" name="Google Shape;801;p21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2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4" name="Google Shape;804;p21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5" name="Google Shape;805;p21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21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1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9" name="Google Shape;809;p21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0" name="Google Shape;810;p21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18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3" name="Google Shape;813;p218"/>
          <p:cNvSpPr txBox="1"/>
          <p:nvPr>
            <p:ph idx="1" type="body"/>
          </p:nvPr>
        </p:nvSpPr>
        <p:spPr>
          <a:xfrm>
            <a:off x="3575050" y="273052"/>
            <a:ext cx="5111749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814" name="Google Shape;814;p218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815" name="Google Shape;815;p21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6" name="Google Shape;816;p21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21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59.xml"/><Relationship Id="rId18" Type="http://schemas.openxmlformats.org/officeDocument/2006/relationships/theme" Target="../theme/theme4.xml"/><Relationship Id="rId7" Type="http://schemas.openxmlformats.org/officeDocument/2006/relationships/slideLayout" Target="../slideLayouts/slideLayout160.xml"/><Relationship Id="rId8" Type="http://schemas.openxmlformats.org/officeDocument/2006/relationships/slideLayout" Target="../slideLayouts/slideLayout161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76.xml"/><Relationship Id="rId18" Type="http://schemas.openxmlformats.org/officeDocument/2006/relationships/theme" Target="../theme/theme7.xml"/><Relationship Id="rId7" Type="http://schemas.openxmlformats.org/officeDocument/2006/relationships/slideLayout" Target="../slideLayouts/slideLayout177.xml"/><Relationship Id="rId8" Type="http://schemas.openxmlformats.org/officeDocument/2006/relationships/slideLayout" Target="../slideLayouts/slideLayout178.xml"/></Relationships>
</file>

<file path=ppt/slideMasters/_rels/slideMaster1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5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204.xml"/><Relationship Id="rId16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/Relationships>
</file>

<file path=ppt/slideMasters/_rels/slideMaster1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5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18.xml"/><Relationship Id="rId17" Type="http://schemas.openxmlformats.org/officeDocument/2006/relationships/slideLayout" Target="../slideLayouts/slideLayout221.xml"/><Relationship Id="rId16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0.xml"/><Relationship Id="rId18" Type="http://schemas.openxmlformats.org/officeDocument/2006/relationships/theme" Target="../theme/theme11.xml"/><Relationship Id="rId7" Type="http://schemas.openxmlformats.org/officeDocument/2006/relationships/slideLayout" Target="../slideLayouts/slideLayout211.xml"/><Relationship Id="rId8" Type="http://schemas.openxmlformats.org/officeDocument/2006/relationships/slideLayout" Target="../slideLayouts/slideLayout212.xml"/></Relationships>
</file>

<file path=ppt/slideMasters/_rels/slideMaster1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36.xml"/><Relationship Id="rId14" Type="http://schemas.openxmlformats.org/officeDocument/2006/relationships/slideLayout" Target="../slideLayouts/slideLayout235.xml"/><Relationship Id="rId17" Type="http://schemas.openxmlformats.org/officeDocument/2006/relationships/slideLayout" Target="../slideLayouts/slideLayout238.xml"/><Relationship Id="rId16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18" Type="http://schemas.openxmlformats.org/officeDocument/2006/relationships/theme" Target="../theme/theme5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18" Type="http://schemas.openxmlformats.org/officeDocument/2006/relationships/theme" Target="../theme/theme6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18" Type="http://schemas.openxmlformats.org/officeDocument/2006/relationships/theme" Target="../theme/theme12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18" Type="http://schemas.openxmlformats.org/officeDocument/2006/relationships/theme" Target="../theme/theme9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18" Type="http://schemas.openxmlformats.org/officeDocument/2006/relationships/theme" Target="../theme/theme13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18" Type="http://schemas.openxmlformats.org/officeDocument/2006/relationships/theme" Target="../theme/theme15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18" Type="http://schemas.openxmlformats.org/officeDocument/2006/relationships/theme" Target="../theme/theme14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2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53" name="Google Shape;1253;p36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4" name="Google Shape;1254;p3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5" name="Google Shape;1255;p3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p3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91" name="Google Shape;1391;p38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2" name="Google Shape;1392;p3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3" name="Google Shape;1393;p3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p3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29" name="Google Shape;1529;p40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0" name="Google Shape;1530;p4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1" name="Google Shape;1531;p4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2" name="Google Shape;1532;p4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67" name="Google Shape;1667;p42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8" name="Google Shape;1668;p4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9" name="Google Shape;1669;p4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0" name="Google Shape;1670;p4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05" name="Google Shape;1805;p44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6" name="Google Shape;1806;p4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7" name="Google Shape;1807;p4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8" name="Google Shape;1808;p4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7" name="Google Shape;287;p22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5" name="Google Shape;425;p24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6" name="Google Shape;426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7" name="Google Shape;427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8" name="Google Shape;428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3" name="Google Shape;563;p26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1" name="Google Shape;701;p28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2" name="Google Shape;702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9" name="Google Shape;839;p30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3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1" name="Google Shape;841;p3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3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7" name="Google Shape;977;p32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3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p3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p3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5" name="Google Shape;1115;p34"/>
          <p:cNvSpPr txBox="1"/>
          <p:nvPr>
            <p:ph idx="1" type="body"/>
          </p:nvPr>
        </p:nvSpPr>
        <p:spPr>
          <a:xfrm>
            <a:off x="457200" y="1600202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6" name="Google Shape;1116;p3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7" name="Google Shape;1117;p3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8" name="Google Shape;1118;p3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jpg"/><Relationship Id="rId4" Type="http://schemas.openxmlformats.org/officeDocument/2006/relationships/image" Target="../media/image3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44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" name="Google Shape;194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" name="Google Shape;1946;p1"/>
          <p:cNvSpPr txBox="1"/>
          <p:nvPr/>
        </p:nvSpPr>
        <p:spPr>
          <a:xfrm>
            <a:off x="7496175" y="6410325"/>
            <a:ext cx="12700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C295D"/>
                </a:solidFill>
                <a:latin typeface="Roboto"/>
                <a:ea typeface="Roboto"/>
                <a:cs typeface="Roboto"/>
                <a:sym typeface="Roboto"/>
              </a:rPr>
              <a:t>ltc.cltc.com</a:t>
            </a:r>
            <a:endParaRPr/>
          </a:p>
        </p:txBody>
      </p:sp>
      <p:sp>
        <p:nvSpPr>
          <p:cNvPr id="1947" name="Google Shape;1947;p1"/>
          <p:cNvSpPr txBox="1"/>
          <p:nvPr/>
        </p:nvSpPr>
        <p:spPr>
          <a:xfrm>
            <a:off x="377825" y="6581775"/>
            <a:ext cx="61563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C295D"/>
                </a:solidFill>
                <a:latin typeface="Roboto"/>
                <a:ea typeface="Roboto"/>
                <a:cs typeface="Roboto"/>
                <a:sym typeface="Roboto"/>
              </a:rPr>
              <a:t>2220 Sedwick Road, Durham, NC 27713  |  877.771.2582  |  info@ltc-cltc.com</a:t>
            </a:r>
            <a:endParaRPr/>
          </a:p>
        </p:txBody>
      </p:sp>
      <p:pic>
        <p:nvPicPr>
          <p:cNvPr id="1948" name="Google Shape;194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457200"/>
            <a:ext cx="3362325" cy="712788"/>
          </a:xfrm>
          <a:prstGeom prst="rect">
            <a:avLst/>
          </a:prstGeom>
          <a:noFill/>
          <a:ln>
            <a:noFill/>
          </a:ln>
        </p:spPr>
      </p:pic>
      <p:sp>
        <p:nvSpPr>
          <p:cNvPr id="1949" name="Google Shape;1949;p1"/>
          <p:cNvSpPr txBox="1"/>
          <p:nvPr>
            <p:ph type="title"/>
          </p:nvPr>
        </p:nvSpPr>
        <p:spPr>
          <a:xfrm>
            <a:off x="829343" y="2362200"/>
            <a:ext cx="7485314" cy="355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663"/>
              </a:buClr>
              <a:buSzPts val="5000"/>
              <a:buFont typeface="Roboto"/>
              <a:buNone/>
            </a:pPr>
            <a:r>
              <a:rPr b="1" lang="en-US" sz="5000">
                <a:latin typeface="Roboto"/>
                <a:ea typeface="Roboto"/>
                <a:cs typeface="Roboto"/>
                <a:sym typeface="Roboto"/>
              </a:rPr>
              <a:t>Tax Benefits for </a:t>
            </a:r>
            <a:br>
              <a:rPr b="1" lang="en-US" sz="5000">
                <a:latin typeface="Roboto"/>
                <a:ea typeface="Roboto"/>
                <a:cs typeface="Roboto"/>
                <a:sym typeface="Roboto"/>
              </a:rPr>
            </a:br>
            <a:r>
              <a:rPr b="1" lang="en-US" sz="5000">
                <a:latin typeface="Roboto"/>
                <a:ea typeface="Roboto"/>
                <a:cs typeface="Roboto"/>
                <a:sym typeface="Roboto"/>
              </a:rPr>
              <a:t>Long-Term Care</a:t>
            </a:r>
            <a:br>
              <a:rPr b="1" lang="en-US" sz="5000">
                <a:latin typeface="Roboto"/>
                <a:ea typeface="Roboto"/>
                <a:cs typeface="Roboto"/>
                <a:sym typeface="Roboto"/>
              </a:rPr>
            </a:br>
            <a:r>
              <a:rPr b="1" lang="en-US" sz="5000">
                <a:latin typeface="Roboto"/>
                <a:ea typeface="Roboto"/>
                <a:cs typeface="Roboto"/>
                <a:sym typeface="Roboto"/>
              </a:rPr>
              <a:t>Insurance</a:t>
            </a:r>
            <a:br>
              <a:rPr b="1" lang="en-US" sz="5400">
                <a:latin typeface="Arial"/>
                <a:ea typeface="Arial"/>
                <a:cs typeface="Arial"/>
                <a:sym typeface="Arial"/>
              </a:rPr>
            </a:br>
            <a:br>
              <a:rPr b="1" i="1" lang="en-US" sz="1200">
                <a:latin typeface="Arial"/>
                <a:ea typeface="Arial"/>
                <a:cs typeface="Arial"/>
                <a:sym typeface="Arial"/>
              </a:rPr>
            </a:br>
            <a:r>
              <a:rPr i="1" lang="en-US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2022 Edition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10"/>
          <p:cNvSpPr txBox="1"/>
          <p:nvPr>
            <p:ph type="title"/>
          </p:nvPr>
        </p:nvSpPr>
        <p:spPr>
          <a:xfrm>
            <a:off x="457200" y="274638"/>
            <a:ext cx="8229600" cy="818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Roboto"/>
              <a:buNone/>
            </a:pPr>
            <a:r>
              <a:rPr b="1" lang="en-US" sz="36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Self Employed Business Owners</a:t>
            </a:r>
            <a:endParaRPr/>
          </a:p>
        </p:txBody>
      </p:sp>
      <p:sp>
        <p:nvSpPr>
          <p:cNvPr id="2013" name="Google Shape;2013;p10"/>
          <p:cNvSpPr txBox="1"/>
          <p:nvPr>
            <p:ph idx="1" type="body"/>
          </p:nvPr>
        </p:nvSpPr>
        <p:spPr>
          <a:xfrm>
            <a:off x="457199" y="1121293"/>
            <a:ext cx="8229601" cy="4615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b="0" i="0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Self employed (income tax “pass through”) entities include:</a:t>
            </a:r>
            <a:endParaRPr/>
          </a:p>
          <a:p>
            <a:pPr indent="-257175" lvl="0" marL="2571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b="0" i="0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Sole proprietorship</a:t>
            </a:r>
            <a:endParaRPr/>
          </a:p>
          <a:p>
            <a:pPr indent="-257175" lvl="0" marL="2571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b="0" i="0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Partnerships</a:t>
            </a:r>
            <a:endParaRPr/>
          </a:p>
          <a:p>
            <a:pPr indent="-257175" lvl="0" marL="2571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r>
              <a:rPr b="0" i="0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reater than 2% shareholder/employees of S-corporations </a:t>
            </a:r>
            <a:endParaRPr/>
          </a:p>
          <a:p>
            <a:pPr indent="-257175" lvl="0" marL="2571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b="0" i="0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Limited Liability </a:t>
            </a: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orporation (LLC) members taxed as self-employed</a:t>
            </a:r>
            <a:endParaRPr/>
          </a:p>
          <a:p>
            <a:pPr indent="-257175" lvl="0" marL="2571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b="0" i="0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Qualified long-term care insurance premiums are treated like health insurance premiums </a:t>
            </a:r>
            <a:r>
              <a:rPr i="1"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IRC 162(1)</a:t>
            </a:r>
            <a:endParaRPr/>
          </a:p>
          <a:p>
            <a:pPr indent="-257175" lvl="0" marL="2571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b="0" i="0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Self-employed individuals may deduct up to the Eligible long-term care premium </a:t>
            </a:r>
            <a:r>
              <a:rPr b="0" i="1"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IRC Sec. 162(1)</a:t>
            </a:r>
            <a:endParaRPr/>
          </a:p>
          <a:p>
            <a:pPr indent="-257175" lvl="0" marL="2571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b="0" i="0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is an "above-the-line" deduction taken on Form 1040, Schedule 1, Line 16 (2020) as part of the "Self-Employed Health Insurance Deduction" </a:t>
            </a:r>
            <a:endParaRPr/>
          </a:p>
          <a:p>
            <a:pPr indent="-257175" lvl="0" marL="2571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b="0" i="0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 Itemization on Sched. A and the 7.5% of AGI threshold are NOT required</a:t>
            </a: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1"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IRC 162(l)(2)(c), 213(d)</a:t>
            </a:r>
            <a:endParaRPr/>
          </a:p>
        </p:txBody>
      </p:sp>
      <p:sp>
        <p:nvSpPr>
          <p:cNvPr id="2014" name="Google Shape;2014;p10"/>
          <p:cNvSpPr txBox="1"/>
          <p:nvPr/>
        </p:nvSpPr>
        <p:spPr>
          <a:xfrm>
            <a:off x="377825" y="6581775"/>
            <a:ext cx="61563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2220 Sedwick Road, Durham, NC 27713  |  877.771.2582  |  info@ltc-cltc.com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8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p11"/>
          <p:cNvSpPr txBox="1"/>
          <p:nvPr>
            <p:ph type="title"/>
          </p:nvPr>
        </p:nvSpPr>
        <p:spPr>
          <a:xfrm>
            <a:off x="457200" y="274638"/>
            <a:ext cx="8229600" cy="800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Roboto"/>
              <a:buNone/>
            </a:pPr>
            <a:r>
              <a:rPr b="1" lang="en-US" sz="36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Sole Proprietors</a:t>
            </a:r>
            <a:endParaRPr/>
          </a:p>
        </p:txBody>
      </p:sp>
      <p:sp>
        <p:nvSpPr>
          <p:cNvPr id="2020" name="Google Shape;2020;p11"/>
          <p:cNvSpPr txBox="1"/>
          <p:nvPr>
            <p:ph idx="1" type="body"/>
          </p:nvPr>
        </p:nvSpPr>
        <p:spPr>
          <a:xfrm>
            <a:off x="496614" y="1053661"/>
            <a:ext cx="8150772" cy="475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Premiums for NON-owner employees:</a:t>
            </a:r>
            <a:endParaRPr/>
          </a:p>
          <a:p>
            <a:pPr indent="-214312" lvl="1" marL="557213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Sole proprietor deducts </a:t>
            </a:r>
            <a:r>
              <a:rPr lang="en-US" sz="20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entire</a:t>
            </a: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premium paid for NON-owner employees as an employee benefit from business income on Schedule C, E or F </a:t>
            </a:r>
            <a:r>
              <a:rPr i="1"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IRC 162 (a) (1)</a:t>
            </a:r>
            <a:endParaRPr/>
          </a:p>
          <a:p>
            <a:pPr indent="-214312" lvl="1" marL="557213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Premiums are excludable from employee’s income </a:t>
            </a:r>
            <a:r>
              <a:rPr i="1"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IRC 162(a)(1)</a:t>
            </a:r>
            <a:endParaRPr/>
          </a:p>
          <a:p>
            <a:pPr indent="-257175" lvl="0" marL="257175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Premiums for OWNER:</a:t>
            </a:r>
            <a:endParaRPr/>
          </a:p>
          <a:p>
            <a:pPr indent="-214312" lvl="1" marL="557213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OWNER may pay the premium personally or from the business but must recognize a business-paid premium as an income draw</a:t>
            </a:r>
            <a:endParaRPr/>
          </a:p>
          <a:p>
            <a:pPr indent="-214312" lvl="1" marL="557213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Total LTCi premium is income subject to Self-Employment (SS &amp; Medicare) tax</a:t>
            </a:r>
            <a:endParaRPr/>
          </a:p>
          <a:p>
            <a:pPr indent="-214312" lvl="1" marL="557213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OWNER then deducts up to the Eligible premium limit (including for a spouse) ”above the line” as part of the “Self-Employed Health Insurance Deduction” </a:t>
            </a:r>
            <a:r>
              <a:rPr i="1"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Form 1040, Sched. 1, line 16</a:t>
            </a:r>
            <a:endParaRPr/>
          </a:p>
        </p:txBody>
      </p:sp>
      <p:sp>
        <p:nvSpPr>
          <p:cNvPr id="2021" name="Google Shape;2021;p11"/>
          <p:cNvSpPr txBox="1"/>
          <p:nvPr/>
        </p:nvSpPr>
        <p:spPr>
          <a:xfrm>
            <a:off x="377825" y="6581775"/>
            <a:ext cx="61563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2220 Sedwick Road, Durham, NC 27713  |  877.771.2582  |  info@ltc-cltc.com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5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p12"/>
          <p:cNvSpPr txBox="1"/>
          <p:nvPr>
            <p:ph type="title"/>
          </p:nvPr>
        </p:nvSpPr>
        <p:spPr>
          <a:xfrm>
            <a:off x="457200" y="274638"/>
            <a:ext cx="8229600" cy="800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Roboto"/>
              <a:buNone/>
            </a:pPr>
            <a:r>
              <a:rPr b="1" lang="en-US" sz="36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Partnerships</a:t>
            </a:r>
            <a:endParaRPr/>
          </a:p>
        </p:txBody>
      </p:sp>
      <p:sp>
        <p:nvSpPr>
          <p:cNvPr id="2027" name="Google Shape;2027;p12"/>
          <p:cNvSpPr txBox="1"/>
          <p:nvPr>
            <p:ph idx="1" type="body"/>
          </p:nvPr>
        </p:nvSpPr>
        <p:spPr>
          <a:xfrm>
            <a:off x="342900" y="1053661"/>
            <a:ext cx="8458200" cy="475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Premiums for NON-owner employees:</a:t>
            </a:r>
            <a:endParaRPr/>
          </a:p>
          <a:p>
            <a:pPr indent="-214312" lvl="1" marL="557213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Partnership deducts </a:t>
            </a:r>
            <a:r>
              <a:rPr lang="en-US" sz="20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entire</a:t>
            </a: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premium paid for NON-owner employees as an employee benefit from business income </a:t>
            </a:r>
            <a:r>
              <a:rPr i="1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i="1"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IRC 162(a)(1)</a:t>
            </a:r>
            <a:endParaRPr/>
          </a:p>
          <a:p>
            <a:pPr indent="-214312" lvl="1" marL="557213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Premiums are excludable from employee’s income </a:t>
            </a:r>
            <a:r>
              <a:rPr i="1"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IRC 162(a)(1)</a:t>
            </a:r>
            <a:endParaRPr/>
          </a:p>
          <a:p>
            <a:pPr indent="-257175" lvl="0" marL="257175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Premiums for PARTNER:</a:t>
            </a:r>
            <a:endParaRPr/>
          </a:p>
          <a:p>
            <a:pPr indent="-214312" lvl="1" marL="557213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PARTNER may pay the premium personally or from the business but must recognize a business-paid premium as a guaranteed income payment</a:t>
            </a:r>
            <a:endParaRPr/>
          </a:p>
          <a:p>
            <a:pPr indent="-171450" lvl="2" marL="85725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Full premium reported in Box 4 on K-1</a:t>
            </a:r>
            <a:endParaRPr/>
          </a:p>
          <a:p>
            <a:pPr indent="-214312" lvl="1" marL="557213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Total LTCi premium is income subject to Self-Employment </a:t>
            </a:r>
            <a:b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(SS &amp; Medicare) tax</a:t>
            </a:r>
            <a:endParaRPr/>
          </a:p>
          <a:p>
            <a:pPr indent="-214312" lvl="1" marL="557213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PARTNER then deducts up to the Eligible premium limit (including for a spouse) ”above the line” as part of the “Self-Employed Health Insurance Deduction” </a:t>
            </a:r>
            <a:r>
              <a:rPr i="1"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Form 1040, Sched. 1, line 16</a:t>
            </a:r>
            <a:endParaRPr/>
          </a:p>
        </p:txBody>
      </p:sp>
      <p:sp>
        <p:nvSpPr>
          <p:cNvPr id="2028" name="Google Shape;2028;p12"/>
          <p:cNvSpPr txBox="1"/>
          <p:nvPr/>
        </p:nvSpPr>
        <p:spPr>
          <a:xfrm>
            <a:off x="377825" y="6581775"/>
            <a:ext cx="61563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2220 Sedwick Road, Durham, NC 27713  |  877.771.2582  |  info@ltc-cltc.com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13"/>
          <p:cNvSpPr txBox="1"/>
          <p:nvPr>
            <p:ph idx="1" type="body"/>
          </p:nvPr>
        </p:nvSpPr>
        <p:spPr>
          <a:xfrm>
            <a:off x="990600" y="533400"/>
            <a:ext cx="7010400" cy="4574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500"/>
              <a:buNone/>
            </a:pPr>
            <a:br>
              <a:rPr lang="en-US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US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a sole proprietor’s or partner’s spouse is a bona fide employee, 100% of the actual premium for the non-owner employee spouse is deductible as a business expense</a:t>
            </a:r>
            <a:endParaRPr/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SzPts val="2500"/>
              <a:buNone/>
            </a:pPr>
            <a:r>
              <a:rPr i="1" lang="en-US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(Rule of attribution applies to S-Corps – employee spouse, sibling, parent or child is considered to be an owner for benefits purposes.)</a:t>
            </a:r>
            <a:endParaRPr/>
          </a:p>
        </p:txBody>
      </p:sp>
      <p:sp>
        <p:nvSpPr>
          <p:cNvPr id="2034" name="Google Shape;2034;p13"/>
          <p:cNvSpPr txBox="1"/>
          <p:nvPr/>
        </p:nvSpPr>
        <p:spPr>
          <a:xfrm>
            <a:off x="377825" y="6581775"/>
            <a:ext cx="61563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2220 Sedwick Road, Durham, NC 27713  |  877.771.2582  |  info@ltc-cltc.com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p14"/>
          <p:cNvSpPr txBox="1"/>
          <p:nvPr>
            <p:ph type="title"/>
          </p:nvPr>
        </p:nvSpPr>
        <p:spPr>
          <a:xfrm>
            <a:off x="457200" y="274638"/>
            <a:ext cx="8229600" cy="800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Roboto"/>
              <a:buNone/>
            </a:pPr>
            <a:r>
              <a:rPr b="1" lang="en-US" sz="36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S-Corporation</a:t>
            </a:r>
            <a:endParaRPr/>
          </a:p>
        </p:txBody>
      </p:sp>
      <p:sp>
        <p:nvSpPr>
          <p:cNvPr id="2040" name="Google Shape;2040;p14"/>
          <p:cNvSpPr txBox="1"/>
          <p:nvPr>
            <p:ph idx="1" type="body"/>
          </p:nvPr>
        </p:nvSpPr>
        <p:spPr>
          <a:xfrm>
            <a:off x="742950" y="1053661"/>
            <a:ext cx="7658100" cy="475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Premiums for NON-owner employees:</a:t>
            </a:r>
            <a:endParaRPr/>
          </a:p>
          <a:p>
            <a:pPr indent="-214312" lvl="1" marL="557213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S-corp deducts </a:t>
            </a:r>
            <a:r>
              <a:rPr lang="en-US" sz="18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entire</a:t>
            </a: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premium paid for NON-owner employees as an employee benefit from business income </a:t>
            </a:r>
            <a:r>
              <a:rPr i="1" lang="en-U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IRC 162(a)(1)</a:t>
            </a:r>
            <a:endParaRPr/>
          </a:p>
          <a:p>
            <a:pPr indent="-214312" lvl="1" marL="557213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Premiums are excludable from employee’s income </a:t>
            </a:r>
            <a:r>
              <a:rPr i="1" lang="en-U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IRC 162(a)(1)</a:t>
            </a:r>
            <a:endParaRPr/>
          </a:p>
          <a:p>
            <a:pPr indent="-257175" lvl="0" marL="257175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Premiums for &gt;2% Shareholder/Employee:</a:t>
            </a:r>
            <a:endParaRPr/>
          </a:p>
          <a:p>
            <a:pPr indent="-214312" lvl="1" marL="557213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SHAREHOLDER must pay the premium from the business. Can pay personally, but must have a written reimbursement agreement, or directly paid by the S-Corp</a:t>
            </a:r>
            <a:endParaRPr/>
          </a:p>
          <a:p>
            <a:pPr indent="-171450" lvl="2" marL="85725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Full premium reported on W-2 and on Form 1120S. </a:t>
            </a:r>
            <a:r>
              <a:rPr i="1" lang="en-U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Revenue Ruling 91-26</a:t>
            </a:r>
            <a:endParaRPr/>
          </a:p>
          <a:p>
            <a:pPr indent="-214312" lvl="1" marL="557213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Total LTCi premium is income subject to Self-Employment (SS &amp; Medicare) tax</a:t>
            </a:r>
            <a:endParaRPr/>
          </a:p>
          <a:p>
            <a:pPr indent="-214312" lvl="1" marL="557213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SHAREHOLDER then deducts up to the Eligible premium limit (including for a spouse) ”above the line” as part of the “Self-Employed Health Insurance Deduction</a:t>
            </a:r>
            <a:r>
              <a:rPr lang="en-U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” </a:t>
            </a:r>
            <a:r>
              <a:rPr i="1" lang="en-U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Form 1040, Sched. 1, line 16</a:t>
            </a:r>
            <a:endParaRPr/>
          </a:p>
        </p:txBody>
      </p:sp>
      <p:sp>
        <p:nvSpPr>
          <p:cNvPr id="2041" name="Google Shape;2041;p14"/>
          <p:cNvSpPr txBox="1"/>
          <p:nvPr/>
        </p:nvSpPr>
        <p:spPr>
          <a:xfrm>
            <a:off x="377825" y="6581775"/>
            <a:ext cx="61563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2220 Sedwick Road, Durham, NC 27713  |  877.771.2582  |  info@ltc-cltc.com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5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15"/>
          <p:cNvSpPr txBox="1"/>
          <p:nvPr>
            <p:ph type="title"/>
          </p:nvPr>
        </p:nvSpPr>
        <p:spPr>
          <a:xfrm>
            <a:off x="457200" y="274638"/>
            <a:ext cx="8229600" cy="9486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Roboto"/>
              <a:buNone/>
            </a:pPr>
            <a:r>
              <a:rPr b="1" lang="en-US" sz="36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LLCs and PCs</a:t>
            </a:r>
            <a:endParaRPr/>
          </a:p>
        </p:txBody>
      </p:sp>
      <p:sp>
        <p:nvSpPr>
          <p:cNvPr id="2047" name="Google Shape;2047;p15"/>
          <p:cNvSpPr txBox="1"/>
          <p:nvPr>
            <p:ph idx="1" type="body"/>
          </p:nvPr>
        </p:nvSpPr>
        <p:spPr>
          <a:xfrm>
            <a:off x="953529" y="1230397"/>
            <a:ext cx="7236941" cy="4621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 LLC is a legal filing, not a tax filing</a:t>
            </a:r>
            <a:endParaRPr/>
          </a:p>
          <a:p>
            <a:pPr indent="-342900" lvl="1" marL="664341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 LLC with one owner defaults to a sole proprietor, unless otherwise stated </a:t>
            </a:r>
            <a:endParaRPr/>
          </a:p>
          <a:p>
            <a:pPr indent="-342900" lvl="1" marL="664341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 LLC with two or more partners defaults to a partnership, unless otherwise stated as an S-Corp</a:t>
            </a:r>
            <a:endParaRPr/>
          </a:p>
          <a:p>
            <a:pPr indent="-342900" lvl="1" marL="664341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 LLC can be taxed as a C-Corp, but it’s rare</a:t>
            </a:r>
            <a:endParaRPr/>
          </a:p>
          <a:p>
            <a:pPr indent="-215900" lvl="1" marL="664341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7175" lvl="0" marL="257175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Professional corporations (P.C.)</a:t>
            </a:r>
            <a:endParaRPr/>
          </a:p>
          <a:p>
            <a:pPr indent="-214312" lvl="1" marL="557213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Lawyers, doctors, engineers, CPAs</a:t>
            </a:r>
            <a:endParaRPr/>
          </a:p>
          <a:p>
            <a:pPr indent="-214312" lvl="1" marL="557213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Most commonly treated as C-Corp or Partnership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8" name="Google Shape;2048;p15"/>
          <p:cNvSpPr txBox="1"/>
          <p:nvPr/>
        </p:nvSpPr>
        <p:spPr>
          <a:xfrm>
            <a:off x="377825" y="6581775"/>
            <a:ext cx="61563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2220 Sedwick Road, Durham, NC 27713  |  877.771.2582  |  info@ltc-cltc.com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2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16"/>
          <p:cNvSpPr txBox="1"/>
          <p:nvPr>
            <p:ph type="title"/>
          </p:nvPr>
        </p:nvSpPr>
        <p:spPr>
          <a:xfrm>
            <a:off x="457200" y="274638"/>
            <a:ext cx="8229600" cy="807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Roboto"/>
              <a:buNone/>
            </a:pPr>
            <a:r>
              <a:rPr b="1" lang="en-US" sz="36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C-Corporations</a:t>
            </a:r>
            <a:endParaRPr/>
          </a:p>
        </p:txBody>
      </p:sp>
      <p:sp>
        <p:nvSpPr>
          <p:cNvPr id="2054" name="Google Shape;2054;p16"/>
          <p:cNvSpPr txBox="1"/>
          <p:nvPr>
            <p:ph idx="1" type="body"/>
          </p:nvPr>
        </p:nvSpPr>
        <p:spPr>
          <a:xfrm>
            <a:off x="457200" y="1220720"/>
            <a:ext cx="8229600" cy="4416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175" lvl="0" marL="2571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Corporation deducts 100% of actual premium (no limit) for employees and spouses, INCLUDING Shareholder/Employees</a:t>
            </a:r>
            <a:b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IRC 162(l) 162(l)(2)(C), 213(d) IRC 162(a)</a:t>
            </a:r>
            <a:endParaRPr/>
          </a:p>
          <a:p>
            <a:pPr indent="-257175" lvl="0" marL="257175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Premiums not considered taxable income to Shareholder/Employee and the benefit, if paid, is not taxable </a:t>
            </a:r>
            <a:b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IRC 106(a), 106-1 </a:t>
            </a:r>
            <a:endParaRPr/>
          </a:p>
          <a:p>
            <a:pPr indent="-257175" lvl="0" marL="257175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LTCi is not subject to anti-discrimination rules. Corporations can discriminate, by class </a:t>
            </a:r>
            <a:r>
              <a:rPr i="1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Treasury Regulation 1.105-5, 1.106-1</a:t>
            </a:r>
            <a:endParaRPr/>
          </a:p>
          <a:p>
            <a:pPr indent="-257175" lvl="0" marL="257175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Premium CANNOT be allocated against a Shareholder/Employee’s income in any way – must be a true corporate expense</a:t>
            </a:r>
            <a:endParaRPr/>
          </a:p>
        </p:txBody>
      </p:sp>
      <p:sp>
        <p:nvSpPr>
          <p:cNvPr id="2055" name="Google Shape;2055;p16"/>
          <p:cNvSpPr txBox="1"/>
          <p:nvPr/>
        </p:nvSpPr>
        <p:spPr>
          <a:xfrm>
            <a:off x="377825" y="6581775"/>
            <a:ext cx="61563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2220 Sedwick Road, Durham, NC 27713  |  877.771.2582  |  info@ltc-cltc.com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17"/>
          <p:cNvSpPr txBox="1"/>
          <p:nvPr>
            <p:ph idx="1" type="body"/>
          </p:nvPr>
        </p:nvSpPr>
        <p:spPr>
          <a:xfrm>
            <a:off x="1298489" y="990600"/>
            <a:ext cx="6547021" cy="4352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i="1" lang="en-US" sz="25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The information contained in this presentation is provided with the understanding that it is not to be interpreted as specific legal or tax advice.</a:t>
            </a:r>
            <a:endParaRPr/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SzPts val="2500"/>
              <a:buNone/>
            </a:pPr>
            <a:r>
              <a:rPr i="1" lang="en-US" sz="25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Neither The Corporation for Long-Term Care Certification, Inc. nor its employees, representatives or CLTC</a:t>
            </a:r>
            <a:r>
              <a:rPr baseline="30000" i="1" lang="en-US" sz="25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r>
              <a:rPr i="1" lang="en-US" sz="25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designees are authorized to give legal or tax advice.</a:t>
            </a:r>
            <a:endParaRPr/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SzPts val="2500"/>
              <a:buNone/>
            </a:pPr>
            <a:r>
              <a:rPr i="1" lang="en-US" sz="25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Individuals are encouraged to seek the guidance of their own personal legal or tax counsel.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1" name="Google Shape;2061;p17"/>
          <p:cNvSpPr txBox="1"/>
          <p:nvPr/>
        </p:nvSpPr>
        <p:spPr>
          <a:xfrm>
            <a:off x="377825" y="6581775"/>
            <a:ext cx="61563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2220 Sedwick Road, Durham, NC 27713  |  877.771.2582  |  info@ltc-cltc.com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3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Roboto"/>
              <a:buNone/>
            </a:pPr>
            <a:r>
              <a:rPr b="1" lang="en-US" sz="36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Taxability and Policy Form</a:t>
            </a:r>
            <a:endParaRPr/>
          </a:p>
        </p:txBody>
      </p:sp>
      <p:sp>
        <p:nvSpPr>
          <p:cNvPr id="1955" name="Google Shape;1955;p2"/>
          <p:cNvSpPr txBox="1"/>
          <p:nvPr>
            <p:ph idx="1" type="body"/>
          </p:nvPr>
        </p:nvSpPr>
        <p:spPr>
          <a:xfrm>
            <a:off x="685800" y="1303282"/>
            <a:ext cx="7772400" cy="4529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tax issues discussed generally apply to the following policy forms, which are HIPAA Tax Qualified under IRC 7702(B):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7175" lvl="0" marL="257175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Traditional Long Term Care Insurance </a:t>
            </a:r>
            <a:endParaRPr/>
          </a:p>
          <a:p>
            <a:pPr indent="-257175" lvl="0" marL="257175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Linked Benefit Life (or Annuity) with a Tax Qualified LTC Extension of Benefits (EOB)</a:t>
            </a:r>
            <a:endParaRPr/>
          </a:p>
          <a:p>
            <a:pPr indent="-257175" lvl="0" marL="257175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Life Insurance (or Annuity) with a Tax Qualified LTC Acceleration of Benefits (AOB) Rider</a:t>
            </a:r>
            <a:endParaRPr/>
          </a:p>
          <a:p>
            <a:pPr indent="-130175" lvl="0" marL="257175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(“Chronic Illness” rider benefits are paid tax-free, but there are NO opportunities to deduct any premiums) </a:t>
            </a:r>
            <a:r>
              <a:rPr i="1"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IRC 101(g)</a:t>
            </a:r>
            <a:endParaRPr/>
          </a:p>
        </p:txBody>
      </p:sp>
      <p:sp>
        <p:nvSpPr>
          <p:cNvPr id="1956" name="Google Shape;1956;p2"/>
          <p:cNvSpPr txBox="1"/>
          <p:nvPr/>
        </p:nvSpPr>
        <p:spPr>
          <a:xfrm>
            <a:off x="377825" y="6581775"/>
            <a:ext cx="61563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2220 Sedwick Road, Durham, NC 27713  |  877.771.2582  |  info@ltc-cltc.com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3"/>
          <p:cNvSpPr txBox="1"/>
          <p:nvPr>
            <p:ph type="title"/>
          </p:nvPr>
        </p:nvSpPr>
        <p:spPr>
          <a:xfrm>
            <a:off x="457200" y="344079"/>
            <a:ext cx="8229600" cy="833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Roboto"/>
              <a:buNone/>
            </a:pPr>
            <a:r>
              <a:rPr b="1" lang="en-US" sz="36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Tax-Free Benefits</a:t>
            </a:r>
            <a:endParaRPr/>
          </a:p>
        </p:txBody>
      </p:sp>
      <p:sp>
        <p:nvSpPr>
          <p:cNvPr id="1962" name="Google Shape;1962;p3"/>
          <p:cNvSpPr txBox="1"/>
          <p:nvPr>
            <p:ph idx="1" type="body"/>
          </p:nvPr>
        </p:nvSpPr>
        <p:spPr>
          <a:xfrm>
            <a:off x="457200" y="1177159"/>
            <a:ext cx="8229600" cy="4561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benefits paid from a reimbursement policy are tax-free regardless of amount paid.</a:t>
            </a:r>
            <a:endParaRPr/>
          </a:p>
          <a:p>
            <a:pPr indent="-214312" lvl="1" marL="557213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Reimburses for actual, out-of-pocket, ”professional” care</a:t>
            </a:r>
            <a:br>
              <a:rPr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IRC 7702(a)(2), 7702B(d), 105(b)</a:t>
            </a:r>
            <a:endParaRPr/>
          </a:p>
          <a:p>
            <a:pPr indent="0" lvl="1" marL="342900" rtl="0" algn="l">
              <a:spcBef>
                <a:spcPts val="34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</a:pPr>
            <a:r>
              <a:t/>
            </a:r>
            <a:endParaRPr i="1" sz="1700">
              <a:solidFill>
                <a:schemeClr val="dk1"/>
              </a:solidFill>
            </a:endParaRPr>
          </a:p>
          <a:p>
            <a:pPr indent="-257175" lvl="0" marL="257175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Indemnity (and cash benefit) payments (“per diem”) are tax-free, up to the first $390 per day (2022), unless the actual cost of care received exceeds this amount.</a:t>
            </a:r>
            <a:endParaRPr/>
          </a:p>
          <a:p>
            <a:pPr indent="-214312" lvl="1" marL="557213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Example: $500/day benefit with less than $390 in actual care costs = $110 taxable income.</a:t>
            </a:r>
            <a:endParaRPr/>
          </a:p>
          <a:p>
            <a:pPr indent="-214312" lvl="1" marL="557213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$500+ actual care costs (with receipts) = tax-free benefits.</a:t>
            </a:r>
            <a:b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Rev. Proc. 2021-45; IRC 213(d)(10)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963" name="Google Shape;1963;p3"/>
          <p:cNvSpPr txBox="1"/>
          <p:nvPr/>
        </p:nvSpPr>
        <p:spPr>
          <a:xfrm>
            <a:off x="377825" y="6581775"/>
            <a:ext cx="61563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2220 Sedwick Road, Durham, NC 27713  |  877.771.2582  |  info@ltc-cltc.com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7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Roboto"/>
              <a:buNone/>
            </a:pPr>
            <a:r>
              <a:rPr b="1" lang="en-US" sz="36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Premium Deductibility</a:t>
            </a:r>
            <a:endParaRPr/>
          </a:p>
        </p:txBody>
      </p:sp>
      <p:sp>
        <p:nvSpPr>
          <p:cNvPr id="1969" name="Google Shape;1969;p4"/>
          <p:cNvSpPr txBox="1"/>
          <p:nvPr>
            <p:ph idx="1" type="body"/>
          </p:nvPr>
        </p:nvSpPr>
        <p:spPr>
          <a:xfrm>
            <a:off x="457200" y="1600201"/>
            <a:ext cx="8229600" cy="4035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Tax Qualified LTCi contracts are treated as accident and health plans</a:t>
            </a:r>
            <a:br>
              <a:rPr lang="en-US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IRC 7702B(a)(1)</a:t>
            </a:r>
            <a:endParaRPr/>
          </a:p>
          <a:p>
            <a:pPr indent="-257175" lvl="0" marL="257175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Tax Qualified LTCi contracts are also treated as “health insurance” </a:t>
            </a:r>
            <a:endParaRPr/>
          </a:p>
          <a:p>
            <a:pPr indent="-257175" lvl="0" marL="257175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Deductibility of premium depends on the type of taxpayer </a:t>
            </a:r>
            <a:br>
              <a:rPr lang="en-US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Treasury Regulation 1.461-1(a)(1),(a)(2)</a:t>
            </a:r>
            <a:endParaRPr/>
          </a:p>
          <a:p>
            <a:pPr indent="-257175" lvl="2" marL="798293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Individual</a:t>
            </a:r>
            <a:endParaRPr/>
          </a:p>
          <a:p>
            <a:pPr indent="-257175" lvl="2" marL="798293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Entity (business-paid)</a:t>
            </a:r>
            <a:endParaRPr/>
          </a:p>
          <a:p>
            <a:pPr indent="-214312" lvl="1" marL="557213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970" name="Google Shape;1970;p4"/>
          <p:cNvSpPr txBox="1"/>
          <p:nvPr/>
        </p:nvSpPr>
        <p:spPr>
          <a:xfrm>
            <a:off x="377825" y="6581775"/>
            <a:ext cx="61563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2220 Sedwick Road, Durham, NC 27713  |  877.771.2582  |  info@ltc-cltc.com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4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p5"/>
          <p:cNvSpPr txBox="1"/>
          <p:nvPr>
            <p:ph idx="1" type="body"/>
          </p:nvPr>
        </p:nvSpPr>
        <p:spPr>
          <a:xfrm>
            <a:off x="457200" y="1110669"/>
            <a:ext cx="8229600" cy="4636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0" i="0"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Premium deductibility for </a:t>
            </a:r>
            <a:r>
              <a:rPr lang="en-US" sz="9600">
                <a:solidFill>
                  <a:schemeClr val="dk1"/>
                </a:solidFill>
              </a:rPr>
              <a:t>an</a:t>
            </a:r>
            <a:r>
              <a:rPr b="0" i="0"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individual (non-business owner)</a:t>
            </a:r>
            <a:endParaRPr/>
          </a:p>
          <a:p>
            <a:pPr indent="-104775" lvl="0" marL="257175" rtl="0" algn="l">
              <a:spcBef>
                <a:spcPts val="480"/>
              </a:spcBef>
              <a:spcAft>
                <a:spcPts val="0"/>
              </a:spcAft>
              <a:buClr>
                <a:srgbClr val="FCD450"/>
              </a:buClr>
              <a:buSzPct val="100000"/>
              <a:buNone/>
            </a:pPr>
            <a:r>
              <a:t/>
            </a:r>
            <a:endParaRPr b="0" i="0"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7175" lvl="0" marL="257175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8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portion of Tax Qualified LTC insurance premiums are includable as personal medical expenses if deductions are itemized on Schedule A</a:t>
            </a:r>
            <a:endParaRPr/>
          </a:p>
          <a:p>
            <a:pPr indent="-359999" lvl="1" marL="72000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–"/>
            </a:pPr>
            <a:r>
              <a:rPr i="1" lang="en-US" sz="8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self, spouse and eligible tax dependents</a:t>
            </a:r>
            <a:endParaRPr/>
          </a:p>
          <a:p>
            <a:pPr indent="-257175" lvl="0" marL="257175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8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Total Medical Expenses in excess of 7.5% of adjusted gross income (AGI) are tax deductible</a:t>
            </a:r>
            <a:endParaRPr/>
          </a:p>
          <a:p>
            <a:pPr indent="-257175" lvl="0" marL="257175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8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TQ LTCi premium up to the “Eligible long-term care premium,” is considered a medical expense  </a:t>
            </a:r>
            <a:endParaRPr/>
          </a:p>
          <a:p>
            <a:pPr indent="-257175" lvl="0" marL="257175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8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Eligible (age-based) portion of an individual’s LTC insurance premium can help reach or exceed the 7.5% threshold</a:t>
            </a:r>
            <a:endParaRPr/>
          </a:p>
          <a:p>
            <a:pPr indent="-257175" lvl="0" marL="257175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en-US" sz="8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Eligible premium deductions are based on age at the end of the tax year (NOT “issue age”)</a:t>
            </a:r>
            <a:endParaRPr/>
          </a:p>
        </p:txBody>
      </p:sp>
      <p:sp>
        <p:nvSpPr>
          <p:cNvPr id="1976" name="Google Shape;1976;p5"/>
          <p:cNvSpPr txBox="1"/>
          <p:nvPr/>
        </p:nvSpPr>
        <p:spPr>
          <a:xfrm>
            <a:off x="740004" y="264229"/>
            <a:ext cx="76639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Individual Taxpayer</a:t>
            </a:r>
            <a:endParaRPr/>
          </a:p>
        </p:txBody>
      </p:sp>
      <p:sp>
        <p:nvSpPr>
          <p:cNvPr id="1977" name="Google Shape;1977;p5"/>
          <p:cNvSpPr txBox="1"/>
          <p:nvPr/>
        </p:nvSpPr>
        <p:spPr>
          <a:xfrm>
            <a:off x="377825" y="6581775"/>
            <a:ext cx="61563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2220 Sedwick Road, Durham, NC 27713  |  877.771.2582  |  info@ltc-cltc.com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6"/>
          <p:cNvSpPr txBox="1"/>
          <p:nvPr>
            <p:ph type="title"/>
          </p:nvPr>
        </p:nvSpPr>
        <p:spPr>
          <a:xfrm>
            <a:off x="457200" y="44653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Roboto"/>
              <a:buNone/>
            </a:pPr>
            <a:r>
              <a:rPr b="1" lang="en-US" sz="36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2022 Eligible LTCi Premiums</a:t>
            </a:r>
            <a:endParaRPr/>
          </a:p>
        </p:txBody>
      </p:sp>
      <p:graphicFrame>
        <p:nvGraphicFramePr>
          <p:cNvPr id="1983" name="Google Shape;1983;p6"/>
          <p:cNvGraphicFramePr/>
          <p:nvPr/>
        </p:nvGraphicFramePr>
        <p:xfrm>
          <a:off x="1542221" y="18784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{1074D33B-1D70-412F-91F8-9946427B58B8}</a:tableStyleId>
              </a:tblPr>
              <a:tblGrid>
                <a:gridCol w="3011550"/>
                <a:gridCol w="3048000"/>
              </a:tblGrid>
              <a:tr h="354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Insured’s Age EOY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Eligible Premium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206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40 or under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$450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41 – 50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$850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51 – 60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$1,690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61 – 70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$4,510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71 or older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$5,640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984" name="Google Shape;1984;p6"/>
          <p:cNvSpPr txBox="1"/>
          <p:nvPr/>
        </p:nvSpPr>
        <p:spPr>
          <a:xfrm>
            <a:off x="1752600" y="4474040"/>
            <a:ext cx="670891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>
                <a:solidFill>
                  <a:srgbClr val="2A2A2A"/>
                </a:solidFill>
                <a:latin typeface="Roboto"/>
                <a:ea typeface="Roboto"/>
                <a:cs typeface="Roboto"/>
                <a:sym typeface="Roboto"/>
              </a:rPr>
              <a:t>Note: </a:t>
            </a:r>
            <a:r>
              <a:rPr lang="en-US" sz="1500">
                <a:solidFill>
                  <a:srgbClr val="2A2A2A"/>
                </a:solidFill>
                <a:latin typeface="Roboto"/>
                <a:ea typeface="Roboto"/>
                <a:cs typeface="Roboto"/>
                <a:sym typeface="Roboto"/>
              </a:rPr>
              <a:t>Eligible premium</a:t>
            </a:r>
            <a:r>
              <a:rPr b="0" i="0" lang="en-US" sz="1500">
                <a:solidFill>
                  <a:srgbClr val="2A2A2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00">
                <a:solidFill>
                  <a:srgbClr val="2A2A2A"/>
                </a:solidFill>
                <a:latin typeface="Roboto"/>
                <a:ea typeface="Roboto"/>
                <a:cs typeface="Roboto"/>
                <a:sym typeface="Roboto"/>
              </a:rPr>
              <a:t>changes</a:t>
            </a:r>
            <a:r>
              <a:rPr b="0" i="0" lang="en-US" sz="1500">
                <a:solidFill>
                  <a:srgbClr val="2A2A2A"/>
                </a:solidFill>
                <a:latin typeface="Roboto"/>
                <a:ea typeface="Roboto"/>
                <a:cs typeface="Roboto"/>
                <a:sym typeface="Roboto"/>
              </a:rPr>
              <a:t> each year based on </a:t>
            </a:r>
            <a:r>
              <a:rPr lang="en-US" sz="1500">
                <a:solidFill>
                  <a:srgbClr val="2A2A2A"/>
                </a:solidFill>
                <a:latin typeface="Roboto"/>
                <a:ea typeface="Roboto"/>
                <a:cs typeface="Roboto"/>
                <a:sym typeface="Roboto"/>
              </a:rPr>
              <a:t>IRS indexing</a:t>
            </a:r>
            <a:endParaRPr/>
          </a:p>
        </p:txBody>
      </p:sp>
      <p:sp>
        <p:nvSpPr>
          <p:cNvPr id="1985" name="Google Shape;1985;p6"/>
          <p:cNvSpPr txBox="1"/>
          <p:nvPr/>
        </p:nvSpPr>
        <p:spPr>
          <a:xfrm>
            <a:off x="5638800" y="4855356"/>
            <a:ext cx="1806905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Rev. Proc. 2021-45 </a:t>
            </a:r>
            <a:endParaRPr/>
          </a:p>
        </p:txBody>
      </p:sp>
      <p:sp>
        <p:nvSpPr>
          <p:cNvPr id="1986" name="Google Shape;1986;p6"/>
          <p:cNvSpPr txBox="1"/>
          <p:nvPr/>
        </p:nvSpPr>
        <p:spPr>
          <a:xfrm>
            <a:off x="377825" y="6581775"/>
            <a:ext cx="61563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2220 Sedwick Road, Durham, NC 27713  |  877.771.2582  |  info@ltc-cltc.com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7"/>
          <p:cNvSpPr txBox="1"/>
          <p:nvPr>
            <p:ph type="title"/>
          </p:nvPr>
        </p:nvSpPr>
        <p:spPr>
          <a:xfrm>
            <a:off x="457200" y="274638"/>
            <a:ext cx="8229600" cy="786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Roboto"/>
              <a:buNone/>
            </a:pPr>
            <a:r>
              <a:rPr b="1" lang="en-US" sz="36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Individual Taxpayer</a:t>
            </a:r>
            <a:endParaRPr/>
          </a:p>
        </p:txBody>
      </p:sp>
      <p:sp>
        <p:nvSpPr>
          <p:cNvPr id="1992" name="Google Shape;1992;p7"/>
          <p:cNvSpPr txBox="1"/>
          <p:nvPr>
            <p:ph idx="1" type="body"/>
          </p:nvPr>
        </p:nvSpPr>
        <p:spPr>
          <a:xfrm>
            <a:off x="664175" y="1524000"/>
            <a:ext cx="7815650" cy="4120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Eligible premium can be paid by or reimbursed tax-free from a MSA, HSA or HRA without itemization and without being reduced by the AGI 7.5% exclusion</a:t>
            </a:r>
            <a:br>
              <a:rPr lang="en-US" sz="3600">
                <a:solidFill>
                  <a:schemeClr val="dk1"/>
                </a:solidFill>
              </a:rPr>
            </a:br>
            <a:r>
              <a:rPr i="1"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IRC 223(d)(2)(A), IRC Notice 2002-45 </a:t>
            </a:r>
            <a:endParaRPr/>
          </a:p>
          <a:p>
            <a:pPr indent="-257175" lvl="0" marL="257175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Eligible premium is not deductible from a Flexible Spending Account (FSA)</a:t>
            </a:r>
            <a:b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IRC 125(f)</a:t>
            </a:r>
            <a:endParaRPr/>
          </a:p>
          <a:p>
            <a:pPr indent="-257175" lvl="0" marL="257175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Voluntary, workplace employee-paid premiums cannot be withheld pre-tax from payroll</a:t>
            </a:r>
            <a:br>
              <a:rPr lang="en-US" sz="3600">
                <a:solidFill>
                  <a:schemeClr val="dk1"/>
                </a:solidFill>
              </a:rPr>
            </a:br>
            <a:r>
              <a:rPr i="1" lang="en-US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IRC 125(f)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</a:pPr>
            <a:r>
              <a:t/>
            </a:r>
            <a:endParaRPr i="1"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</a:pPr>
            <a:r>
              <a:t/>
            </a:r>
            <a:endParaRPr i="1"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</a:pPr>
            <a:r>
              <a:t/>
            </a:r>
            <a:endParaRPr i="1"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</a:pPr>
            <a:r>
              <a:t/>
            </a:r>
            <a:endParaRPr i="1"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993" name="Google Shape;1993;p7"/>
          <p:cNvSpPr txBox="1"/>
          <p:nvPr/>
        </p:nvSpPr>
        <p:spPr>
          <a:xfrm>
            <a:off x="377825" y="6581775"/>
            <a:ext cx="61563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2220 Sedwick Road, Durham, NC 27713  |  877.771.2582  |  info@ltc-cltc.com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7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8"/>
          <p:cNvSpPr txBox="1"/>
          <p:nvPr>
            <p:ph type="title"/>
          </p:nvPr>
        </p:nvSpPr>
        <p:spPr>
          <a:xfrm>
            <a:off x="457200" y="360432"/>
            <a:ext cx="8229600" cy="765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Roboto"/>
              <a:buNone/>
            </a:pPr>
            <a:r>
              <a:rPr b="1" lang="en-US" sz="36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Individual Taxpayer – Combo LTC </a:t>
            </a:r>
            <a:endParaRPr/>
          </a:p>
        </p:txBody>
      </p:sp>
      <p:sp>
        <p:nvSpPr>
          <p:cNvPr id="1999" name="Google Shape;1999;p8"/>
          <p:cNvSpPr txBox="1"/>
          <p:nvPr>
            <p:ph idx="1" type="body"/>
          </p:nvPr>
        </p:nvSpPr>
        <p:spPr>
          <a:xfrm>
            <a:off x="647700" y="1552562"/>
            <a:ext cx="7848600" cy="4519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Separately designed/paid AOB and/or EOB rider premiums MAY qualify as deductible LTCi premium</a:t>
            </a:r>
            <a:endParaRPr/>
          </a:p>
          <a:p>
            <a:pPr indent="-257175" lvl="0" marL="257175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Long-term care insurance premium (rider) payments are NOT deductible as a medical expense, if paid “internally” from:</a:t>
            </a:r>
            <a:endParaRPr/>
          </a:p>
          <a:p>
            <a:pPr indent="-214312" lvl="1" marL="557213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Cash value of an annuity contract; or </a:t>
            </a:r>
            <a:endParaRPr/>
          </a:p>
          <a:p>
            <a:pPr indent="-214312" lvl="1" marL="557213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Cash surrender value of a life insurance policy</a:t>
            </a:r>
            <a:endParaRPr/>
          </a:p>
          <a:p>
            <a:pPr indent="-257175" lvl="0" marL="257175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Premiums paid for annuity benefits or life insurance death benefits are never deductible</a:t>
            </a:r>
            <a:endParaRPr/>
          </a:p>
        </p:txBody>
      </p:sp>
      <p:sp>
        <p:nvSpPr>
          <p:cNvPr id="2000" name="Google Shape;2000;p8"/>
          <p:cNvSpPr txBox="1"/>
          <p:nvPr/>
        </p:nvSpPr>
        <p:spPr>
          <a:xfrm>
            <a:off x="377825" y="6581775"/>
            <a:ext cx="61563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2220 Sedwick Road, Durham, NC 27713  |  877.771.2582  |  info@ltc-cltc.com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4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p9"/>
          <p:cNvSpPr txBox="1"/>
          <p:nvPr>
            <p:ph type="title"/>
          </p:nvPr>
        </p:nvSpPr>
        <p:spPr>
          <a:xfrm>
            <a:off x="457200" y="274638"/>
            <a:ext cx="8229600" cy="947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Roboto"/>
              <a:buNone/>
            </a:pPr>
            <a:r>
              <a:rPr b="1" lang="en-US" sz="36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Business Paid LTC Insurance</a:t>
            </a:r>
            <a:endParaRPr/>
          </a:p>
        </p:txBody>
      </p:sp>
      <p:sp>
        <p:nvSpPr>
          <p:cNvPr id="2006" name="Google Shape;2006;p9"/>
          <p:cNvSpPr txBox="1"/>
          <p:nvPr>
            <p:ph idx="1" type="body"/>
          </p:nvPr>
        </p:nvSpPr>
        <p:spPr>
          <a:xfrm>
            <a:off x="777766" y="1222240"/>
            <a:ext cx="7909033" cy="4526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Tax Qualified LTCi premiums paid by ANY business type for a NON-owner employee are:</a:t>
            </a:r>
            <a:endParaRPr/>
          </a:p>
          <a:p>
            <a:pPr indent="-214312" lvl="1" marL="557213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Fully deductible to the business as an employee benefit</a:t>
            </a:r>
            <a:endParaRPr/>
          </a:p>
          <a:p>
            <a:pPr indent="-214312" lvl="1" marL="557213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Without premium limits</a:t>
            </a:r>
            <a:endParaRPr/>
          </a:p>
          <a:p>
            <a:pPr indent="-214312" lvl="1" marL="557213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Excluded from non-owner employee income</a:t>
            </a:r>
            <a:endParaRPr/>
          </a:p>
          <a:p>
            <a:pPr indent="-214312" lvl="1" marL="557213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Benefits remain tax-free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7175" lvl="0" marL="257175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applies to ANY business entity/type when premium is paid for a NON-owner employee</a:t>
            </a:r>
            <a:endParaRPr/>
          </a:p>
          <a:p>
            <a:pPr indent="-257175" lvl="0" marL="257175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Useful for “key person,” “golden handcuff” benefits</a:t>
            </a:r>
            <a:endParaRPr/>
          </a:p>
          <a:p>
            <a:pPr indent="-257175" lvl="0" marL="257175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LTCi is not subject to anti-discrimination rules: Business can discriminate by class   </a:t>
            </a:r>
            <a:r>
              <a:rPr i="1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Treasury Regulation 1.105-5, 1.106-1</a:t>
            </a:r>
            <a:endParaRPr/>
          </a:p>
        </p:txBody>
      </p:sp>
      <p:sp>
        <p:nvSpPr>
          <p:cNvPr id="2007" name="Google Shape;2007;p9"/>
          <p:cNvSpPr txBox="1"/>
          <p:nvPr/>
        </p:nvSpPr>
        <p:spPr>
          <a:xfrm>
            <a:off x="377825" y="6581775"/>
            <a:ext cx="6156325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2220 Sedwick Road, Durham, NC 27713  |  877.771.2582  |  info@ltc-cltc.com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8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2021-11-14T22:38:54Z</dcterms:created>
  <dc:creator>RJ</dc:creator>
</cp:coreProperties>
</file>